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diagrams/quickStyle2.xml" ContentType="application/vnd.openxmlformats-officedocument.drawingml.diagramStyl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colors2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6" r:id="rId2"/>
    <p:sldId id="262" r:id="rId3"/>
    <p:sldId id="358" r:id="rId4"/>
    <p:sldId id="279" r:id="rId5"/>
    <p:sldId id="272" r:id="rId6"/>
    <p:sldId id="257" r:id="rId7"/>
    <p:sldId id="351" r:id="rId8"/>
    <p:sldId id="360" r:id="rId9"/>
    <p:sldId id="361" r:id="rId10"/>
    <p:sldId id="355" r:id="rId11"/>
    <p:sldId id="265" r:id="rId12"/>
    <p:sldId id="357" r:id="rId13"/>
    <p:sldId id="320" r:id="rId14"/>
    <p:sldId id="309" r:id="rId15"/>
    <p:sldId id="362" r:id="rId16"/>
    <p:sldId id="331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1C98A9"/>
    <a:srgbClr val="1B5F6C"/>
    <a:srgbClr val="D14358"/>
    <a:srgbClr val="F6C344"/>
    <a:srgbClr val="666666"/>
    <a:srgbClr val="8F8FBF"/>
    <a:srgbClr val="1FC1B1"/>
    <a:srgbClr val="F3C35B"/>
    <a:srgbClr val="F8F8F8"/>
    <a:srgbClr val="0000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260" y="-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5AEB000-CD07-4447-9A09-3223525B5247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6608EF-96A8-4958-80D0-F584823DD54A}">
      <dgm:prSet phldrT="[Text]" custT="1"/>
      <dgm:spPr>
        <a:solidFill>
          <a:schemeClr val="accent2"/>
        </a:solidFill>
      </dgm:spPr>
      <dgm:t>
        <a:bodyPr/>
        <a:lstStyle/>
        <a:p>
          <a:endParaRPr lang="en-US" sz="1200" dirty="0">
            <a:latin typeface="Source Sans Pro" pitchFamily="34" charset="0"/>
          </a:endParaRPr>
        </a:p>
      </dgm:t>
    </dgm:pt>
    <dgm:pt modelId="{3D6848C0-0C6B-4712-9D6B-DC3D0D42B44D}" type="parTrans" cxnId="{A7C33839-FA14-4000-A081-3D138B4A62AB}">
      <dgm:prSet/>
      <dgm:spPr/>
      <dgm:t>
        <a:bodyPr/>
        <a:lstStyle/>
        <a:p>
          <a:endParaRPr lang="en-US" sz="1000"/>
        </a:p>
      </dgm:t>
    </dgm:pt>
    <dgm:pt modelId="{D4373863-C21E-4FAD-9D1E-EF4319002306}" type="sibTrans" cxnId="{A7C33839-FA14-4000-A081-3D138B4A62AB}">
      <dgm:prSet/>
      <dgm:spPr>
        <a:noFill/>
        <a:ln>
          <a:noFill/>
        </a:ln>
      </dgm:spPr>
      <dgm:t>
        <a:bodyPr/>
        <a:lstStyle/>
        <a:p>
          <a:endParaRPr lang="en-US" sz="1000"/>
        </a:p>
      </dgm:t>
    </dgm:pt>
    <dgm:pt modelId="{5E84C372-3C4E-45A1-95EC-D8D6A0922CCD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endParaRPr lang="en-US" sz="1200" dirty="0">
            <a:latin typeface="Source Sans Pro" pitchFamily="34" charset="0"/>
          </a:endParaRPr>
        </a:p>
      </dgm:t>
    </dgm:pt>
    <dgm:pt modelId="{88EF6645-5A61-428A-BA2E-4939643D6B15}" type="parTrans" cxnId="{3AC075ED-0E94-4527-87B7-51583F2907A6}">
      <dgm:prSet/>
      <dgm:spPr/>
      <dgm:t>
        <a:bodyPr/>
        <a:lstStyle/>
        <a:p>
          <a:endParaRPr lang="en-US" sz="1000"/>
        </a:p>
      </dgm:t>
    </dgm:pt>
    <dgm:pt modelId="{4E4283D2-0365-42A0-BF10-A4AB6B12F144}" type="sibTrans" cxnId="{3AC075ED-0E94-4527-87B7-51583F2907A6}">
      <dgm:prSet/>
      <dgm:spPr>
        <a:noFill/>
        <a:ln>
          <a:noFill/>
        </a:ln>
      </dgm:spPr>
      <dgm:t>
        <a:bodyPr/>
        <a:lstStyle/>
        <a:p>
          <a:endParaRPr lang="en-US" sz="1000"/>
        </a:p>
      </dgm:t>
    </dgm:pt>
    <dgm:pt modelId="{51347FE4-75BC-4E7F-886E-F81F010DB864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endParaRPr lang="en-US" sz="1200" dirty="0">
            <a:latin typeface="Source Sans Pro" pitchFamily="34" charset="0"/>
          </a:endParaRPr>
        </a:p>
      </dgm:t>
    </dgm:pt>
    <dgm:pt modelId="{DE0F5288-548A-489F-A64F-D9EF5096A0AF}" type="parTrans" cxnId="{FDB38D9A-E747-40DF-82CE-DFB0C345A789}">
      <dgm:prSet/>
      <dgm:spPr/>
      <dgm:t>
        <a:bodyPr/>
        <a:lstStyle/>
        <a:p>
          <a:endParaRPr lang="en-US" sz="1000"/>
        </a:p>
      </dgm:t>
    </dgm:pt>
    <dgm:pt modelId="{F7259A0F-9854-4B9F-AFC1-FA0FB2946C36}" type="sibTrans" cxnId="{FDB38D9A-E747-40DF-82CE-DFB0C345A789}">
      <dgm:prSet/>
      <dgm:spPr>
        <a:noFill/>
        <a:ln>
          <a:noFill/>
        </a:ln>
      </dgm:spPr>
      <dgm:t>
        <a:bodyPr/>
        <a:lstStyle/>
        <a:p>
          <a:endParaRPr lang="en-US" sz="1000"/>
        </a:p>
      </dgm:t>
    </dgm:pt>
    <dgm:pt modelId="{BFE594D2-903B-4AAF-BBFD-8F1D936A39CC}">
      <dgm:prSet phldrT="[Text]" phldr="1"/>
      <dgm:spPr/>
      <dgm:t>
        <a:bodyPr/>
        <a:lstStyle/>
        <a:p>
          <a:endParaRPr lang="en-US" sz="1000"/>
        </a:p>
      </dgm:t>
    </dgm:pt>
    <dgm:pt modelId="{118553C8-D854-4EA6-964B-B343B226B959}" type="parTrans" cxnId="{39A78723-85C7-4EE2-AF4D-C2E2F0D9429B}">
      <dgm:prSet/>
      <dgm:spPr/>
      <dgm:t>
        <a:bodyPr/>
        <a:lstStyle/>
        <a:p>
          <a:endParaRPr lang="en-US" sz="1000"/>
        </a:p>
      </dgm:t>
    </dgm:pt>
    <dgm:pt modelId="{420586A2-E6A3-467F-8BA9-0EB7EB9C718E}" type="sibTrans" cxnId="{39A78723-85C7-4EE2-AF4D-C2E2F0D9429B}">
      <dgm:prSet/>
      <dgm:spPr/>
      <dgm:t>
        <a:bodyPr/>
        <a:lstStyle/>
        <a:p>
          <a:endParaRPr lang="en-US" sz="1000"/>
        </a:p>
      </dgm:t>
    </dgm:pt>
    <dgm:pt modelId="{39C6DAC7-CF4A-4B63-A55D-B574565A6CF4}">
      <dgm:prSet phldrT="[Text]" phldr="1"/>
      <dgm:spPr/>
      <dgm:t>
        <a:bodyPr/>
        <a:lstStyle/>
        <a:p>
          <a:endParaRPr lang="en-US" sz="1000"/>
        </a:p>
      </dgm:t>
    </dgm:pt>
    <dgm:pt modelId="{9997DABF-3E30-487D-B567-492C3A2E08D0}" type="parTrans" cxnId="{15EF862E-2C19-48BC-9543-231F3109192D}">
      <dgm:prSet/>
      <dgm:spPr/>
      <dgm:t>
        <a:bodyPr/>
        <a:lstStyle/>
        <a:p>
          <a:endParaRPr lang="en-US" sz="1000"/>
        </a:p>
      </dgm:t>
    </dgm:pt>
    <dgm:pt modelId="{0CBBA885-A501-4535-8181-A55939295EC5}" type="sibTrans" cxnId="{15EF862E-2C19-48BC-9543-231F3109192D}">
      <dgm:prSet/>
      <dgm:spPr/>
      <dgm:t>
        <a:bodyPr/>
        <a:lstStyle/>
        <a:p>
          <a:endParaRPr lang="en-US" sz="1000"/>
        </a:p>
      </dgm:t>
    </dgm:pt>
    <dgm:pt modelId="{76348D04-A825-4F98-9045-4178C865BA13}" type="pres">
      <dgm:prSet presAssocID="{C5AEB000-CD07-4447-9A09-3223525B524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DB317C-54E3-479D-9AB4-31AC0BB318BD}" type="pres">
      <dgm:prSet presAssocID="{296608EF-96A8-4958-80D0-F584823DD54A}" presName="gear1" presStyleLbl="node1" presStyleIdx="0" presStyleCnt="3" custLinFactNeighborX="-86110" custLinFactNeighborY="-8898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EB3C9-6221-4CBD-BE03-9408191160A3}" type="pres">
      <dgm:prSet presAssocID="{296608EF-96A8-4958-80D0-F584823DD54A}" presName="gear1srcNode" presStyleLbl="node1" presStyleIdx="0" presStyleCnt="3"/>
      <dgm:spPr/>
      <dgm:t>
        <a:bodyPr/>
        <a:lstStyle/>
        <a:p>
          <a:endParaRPr lang="en-US"/>
        </a:p>
      </dgm:t>
    </dgm:pt>
    <dgm:pt modelId="{1760F376-F0EB-4703-8E1C-6ED3431282D8}" type="pres">
      <dgm:prSet presAssocID="{296608EF-96A8-4958-80D0-F584823DD54A}" presName="gear1dstNode" presStyleLbl="node1" presStyleIdx="0" presStyleCnt="3"/>
      <dgm:spPr/>
      <dgm:t>
        <a:bodyPr/>
        <a:lstStyle/>
        <a:p>
          <a:endParaRPr lang="en-US"/>
        </a:p>
      </dgm:t>
    </dgm:pt>
    <dgm:pt modelId="{F7F14135-AACA-4766-AC29-5136572671A5}" type="pres">
      <dgm:prSet presAssocID="{5E84C372-3C4E-45A1-95EC-D8D6A0922CCD}" presName="gear2" presStyleLbl="node1" presStyleIdx="1" presStyleCnt="3" custLinFactNeighborX="-38402" custLinFactNeighborY="-8000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13400-081A-409E-88CD-2A1177855FA2}" type="pres">
      <dgm:prSet presAssocID="{5E84C372-3C4E-45A1-95EC-D8D6A0922CCD}" presName="gear2srcNode" presStyleLbl="node1" presStyleIdx="1" presStyleCnt="3"/>
      <dgm:spPr/>
      <dgm:t>
        <a:bodyPr/>
        <a:lstStyle/>
        <a:p>
          <a:endParaRPr lang="en-US"/>
        </a:p>
      </dgm:t>
    </dgm:pt>
    <dgm:pt modelId="{43F58FF4-7B58-49FD-91C6-D87122BD6A5F}" type="pres">
      <dgm:prSet presAssocID="{5E84C372-3C4E-45A1-95EC-D8D6A0922CCD}" presName="gear2dstNode" presStyleLbl="node1" presStyleIdx="1" presStyleCnt="3"/>
      <dgm:spPr/>
      <dgm:t>
        <a:bodyPr/>
        <a:lstStyle/>
        <a:p>
          <a:endParaRPr lang="en-US"/>
        </a:p>
      </dgm:t>
    </dgm:pt>
    <dgm:pt modelId="{F091DA5A-7E69-4D41-AFEB-C3338B4C674A}" type="pres">
      <dgm:prSet presAssocID="{51347FE4-75BC-4E7F-886E-F81F010DB864}" presName="gear3" presStyleLbl="node1" presStyleIdx="2" presStyleCnt="3"/>
      <dgm:spPr/>
      <dgm:t>
        <a:bodyPr/>
        <a:lstStyle/>
        <a:p>
          <a:endParaRPr lang="en-US"/>
        </a:p>
      </dgm:t>
    </dgm:pt>
    <dgm:pt modelId="{25E6A8E5-8E51-49EE-AC23-3F0AF234E85A}" type="pres">
      <dgm:prSet presAssocID="{51347FE4-75BC-4E7F-886E-F81F010DB86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9FAF3-8396-4AD4-A31B-F3F7BB3C136B}" type="pres">
      <dgm:prSet presAssocID="{51347FE4-75BC-4E7F-886E-F81F010DB864}" presName="gear3srcNode" presStyleLbl="node1" presStyleIdx="2" presStyleCnt="3"/>
      <dgm:spPr/>
      <dgm:t>
        <a:bodyPr/>
        <a:lstStyle/>
        <a:p>
          <a:endParaRPr lang="en-US"/>
        </a:p>
      </dgm:t>
    </dgm:pt>
    <dgm:pt modelId="{9FD18B74-B919-4F89-BB27-F1D870658C5B}" type="pres">
      <dgm:prSet presAssocID="{51347FE4-75BC-4E7F-886E-F81F010DB864}" presName="gear3dstNode" presStyleLbl="node1" presStyleIdx="2" presStyleCnt="3"/>
      <dgm:spPr/>
      <dgm:t>
        <a:bodyPr/>
        <a:lstStyle/>
        <a:p>
          <a:endParaRPr lang="en-US"/>
        </a:p>
      </dgm:t>
    </dgm:pt>
    <dgm:pt modelId="{5DF62A15-F405-4537-A8EF-13B4D276B8A4}" type="pres">
      <dgm:prSet presAssocID="{D4373863-C21E-4FAD-9D1E-EF431900230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CC13825F-BEED-4EAE-899B-C0A1C09E73C2}" type="pres">
      <dgm:prSet presAssocID="{4E4283D2-0365-42A0-BF10-A4AB6B12F1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4B43DC1-14C3-4E31-A860-BEBBAE33E346}" type="pres">
      <dgm:prSet presAssocID="{F7259A0F-9854-4B9F-AFC1-FA0FB2946C3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D2DAE732-81FC-904E-A91F-F1797C778B83}" type="presOf" srcId="{C5AEB000-CD07-4447-9A09-3223525B5247}" destId="{76348D04-A825-4F98-9045-4178C865BA13}" srcOrd="0" destOrd="0" presId="urn:microsoft.com/office/officeart/2005/8/layout/gear1"/>
    <dgm:cxn modelId="{6607CF76-2DE1-E042-8D25-2D32D289DF1C}" type="presOf" srcId="{5E84C372-3C4E-45A1-95EC-D8D6A0922CCD}" destId="{F7F14135-AACA-4766-AC29-5136572671A5}" srcOrd="0" destOrd="0" presId="urn:microsoft.com/office/officeart/2005/8/layout/gear1"/>
    <dgm:cxn modelId="{3AC075ED-0E94-4527-87B7-51583F2907A6}" srcId="{C5AEB000-CD07-4447-9A09-3223525B5247}" destId="{5E84C372-3C4E-45A1-95EC-D8D6A0922CCD}" srcOrd="1" destOrd="0" parTransId="{88EF6645-5A61-428A-BA2E-4939643D6B15}" sibTransId="{4E4283D2-0365-42A0-BF10-A4AB6B12F144}"/>
    <dgm:cxn modelId="{59265277-B5F8-E546-8C54-9DCEECFEAB56}" type="presOf" srcId="{296608EF-96A8-4958-80D0-F584823DD54A}" destId="{1760F376-F0EB-4703-8E1C-6ED3431282D8}" srcOrd="2" destOrd="0" presId="urn:microsoft.com/office/officeart/2005/8/layout/gear1"/>
    <dgm:cxn modelId="{39A78723-85C7-4EE2-AF4D-C2E2F0D9429B}" srcId="{C5AEB000-CD07-4447-9A09-3223525B5247}" destId="{BFE594D2-903B-4AAF-BBFD-8F1D936A39CC}" srcOrd="3" destOrd="0" parTransId="{118553C8-D854-4EA6-964B-B343B226B959}" sibTransId="{420586A2-E6A3-467F-8BA9-0EB7EB9C718E}"/>
    <dgm:cxn modelId="{00BE30AE-DFD1-474C-96C0-A30B415E5F74}" type="presOf" srcId="{4E4283D2-0365-42A0-BF10-A4AB6B12F144}" destId="{CC13825F-BEED-4EAE-899B-C0A1C09E73C2}" srcOrd="0" destOrd="0" presId="urn:microsoft.com/office/officeart/2005/8/layout/gear1"/>
    <dgm:cxn modelId="{CEC40CF7-7A43-684D-9929-E4BDE549DAE1}" type="presOf" srcId="{5E84C372-3C4E-45A1-95EC-D8D6A0922CCD}" destId="{43F58FF4-7B58-49FD-91C6-D87122BD6A5F}" srcOrd="2" destOrd="0" presId="urn:microsoft.com/office/officeart/2005/8/layout/gear1"/>
    <dgm:cxn modelId="{FDB38D9A-E747-40DF-82CE-DFB0C345A789}" srcId="{C5AEB000-CD07-4447-9A09-3223525B5247}" destId="{51347FE4-75BC-4E7F-886E-F81F010DB864}" srcOrd="2" destOrd="0" parTransId="{DE0F5288-548A-489F-A64F-D9EF5096A0AF}" sibTransId="{F7259A0F-9854-4B9F-AFC1-FA0FB2946C36}"/>
    <dgm:cxn modelId="{0ABBF5C6-42E5-6344-9C0D-B7B04ABCBC2D}" type="presOf" srcId="{F7259A0F-9854-4B9F-AFC1-FA0FB2946C36}" destId="{94B43DC1-14C3-4E31-A860-BEBBAE33E346}" srcOrd="0" destOrd="0" presId="urn:microsoft.com/office/officeart/2005/8/layout/gear1"/>
    <dgm:cxn modelId="{1AA4451B-DA76-FF47-B569-5A426DD3BA2C}" type="presOf" srcId="{296608EF-96A8-4958-80D0-F584823DD54A}" destId="{A0DB317C-54E3-479D-9AB4-31AC0BB318BD}" srcOrd="0" destOrd="0" presId="urn:microsoft.com/office/officeart/2005/8/layout/gear1"/>
    <dgm:cxn modelId="{7BF05EB4-A500-AF46-B3F3-5C7F73EBD9FA}" type="presOf" srcId="{D4373863-C21E-4FAD-9D1E-EF4319002306}" destId="{5DF62A15-F405-4537-A8EF-13B4D276B8A4}" srcOrd="0" destOrd="0" presId="urn:microsoft.com/office/officeart/2005/8/layout/gear1"/>
    <dgm:cxn modelId="{BEDE0858-465D-0B47-91FF-EF0DA8DEB595}" type="presOf" srcId="{51347FE4-75BC-4E7F-886E-F81F010DB864}" destId="{E8E9FAF3-8396-4AD4-A31B-F3F7BB3C136B}" srcOrd="2" destOrd="0" presId="urn:microsoft.com/office/officeart/2005/8/layout/gear1"/>
    <dgm:cxn modelId="{7302E48A-2079-8246-A2AA-3C4CC0EADE78}" type="presOf" srcId="{51347FE4-75BC-4E7F-886E-F81F010DB864}" destId="{25E6A8E5-8E51-49EE-AC23-3F0AF234E85A}" srcOrd="1" destOrd="0" presId="urn:microsoft.com/office/officeart/2005/8/layout/gear1"/>
    <dgm:cxn modelId="{9BE9AC2C-F572-AB44-9822-93C0548B7833}" type="presOf" srcId="{51347FE4-75BC-4E7F-886E-F81F010DB864}" destId="{F091DA5A-7E69-4D41-AFEB-C3338B4C674A}" srcOrd="0" destOrd="0" presId="urn:microsoft.com/office/officeart/2005/8/layout/gear1"/>
    <dgm:cxn modelId="{82DA528A-4629-1A43-8BD0-8E252381FF49}" type="presOf" srcId="{296608EF-96A8-4958-80D0-F584823DD54A}" destId="{2AEEB3C9-6221-4CBD-BE03-9408191160A3}" srcOrd="1" destOrd="0" presId="urn:microsoft.com/office/officeart/2005/8/layout/gear1"/>
    <dgm:cxn modelId="{A7C33839-FA14-4000-A081-3D138B4A62AB}" srcId="{C5AEB000-CD07-4447-9A09-3223525B5247}" destId="{296608EF-96A8-4958-80D0-F584823DD54A}" srcOrd="0" destOrd="0" parTransId="{3D6848C0-0C6B-4712-9D6B-DC3D0D42B44D}" sibTransId="{D4373863-C21E-4FAD-9D1E-EF4319002306}"/>
    <dgm:cxn modelId="{DF6089D7-2A57-6741-8B5F-1B684BDB9960}" type="presOf" srcId="{5E84C372-3C4E-45A1-95EC-D8D6A0922CCD}" destId="{BB813400-081A-409E-88CD-2A1177855FA2}" srcOrd="1" destOrd="0" presId="urn:microsoft.com/office/officeart/2005/8/layout/gear1"/>
    <dgm:cxn modelId="{15EF862E-2C19-48BC-9543-231F3109192D}" srcId="{C5AEB000-CD07-4447-9A09-3223525B5247}" destId="{39C6DAC7-CF4A-4B63-A55D-B574565A6CF4}" srcOrd="4" destOrd="0" parTransId="{9997DABF-3E30-487D-B567-492C3A2E08D0}" sibTransId="{0CBBA885-A501-4535-8181-A55939295EC5}"/>
    <dgm:cxn modelId="{0A185D4C-F19C-8A4D-BD35-ED34ABF7AAD2}" type="presOf" srcId="{51347FE4-75BC-4E7F-886E-F81F010DB864}" destId="{9FD18B74-B919-4F89-BB27-F1D870658C5B}" srcOrd="3" destOrd="0" presId="urn:microsoft.com/office/officeart/2005/8/layout/gear1"/>
    <dgm:cxn modelId="{B2E762FF-8150-684E-84ED-1E6D4BA76B35}" type="presParOf" srcId="{76348D04-A825-4F98-9045-4178C865BA13}" destId="{A0DB317C-54E3-479D-9AB4-31AC0BB318BD}" srcOrd="0" destOrd="0" presId="urn:microsoft.com/office/officeart/2005/8/layout/gear1"/>
    <dgm:cxn modelId="{56EB5CCB-1B98-204A-BCEF-94534FEB3404}" type="presParOf" srcId="{76348D04-A825-4F98-9045-4178C865BA13}" destId="{2AEEB3C9-6221-4CBD-BE03-9408191160A3}" srcOrd="1" destOrd="0" presId="urn:microsoft.com/office/officeart/2005/8/layout/gear1"/>
    <dgm:cxn modelId="{B46C825E-5776-0D4E-89F6-596266D6EA2C}" type="presParOf" srcId="{76348D04-A825-4F98-9045-4178C865BA13}" destId="{1760F376-F0EB-4703-8E1C-6ED3431282D8}" srcOrd="2" destOrd="0" presId="urn:microsoft.com/office/officeart/2005/8/layout/gear1"/>
    <dgm:cxn modelId="{C48C9961-5840-6A4E-8855-46608EC59879}" type="presParOf" srcId="{76348D04-A825-4F98-9045-4178C865BA13}" destId="{F7F14135-AACA-4766-AC29-5136572671A5}" srcOrd="3" destOrd="0" presId="urn:microsoft.com/office/officeart/2005/8/layout/gear1"/>
    <dgm:cxn modelId="{9031A8E5-7137-3D49-85F8-B0083981904C}" type="presParOf" srcId="{76348D04-A825-4F98-9045-4178C865BA13}" destId="{BB813400-081A-409E-88CD-2A1177855FA2}" srcOrd="4" destOrd="0" presId="urn:microsoft.com/office/officeart/2005/8/layout/gear1"/>
    <dgm:cxn modelId="{02FED986-35ED-B84E-A571-7526064E79E9}" type="presParOf" srcId="{76348D04-A825-4F98-9045-4178C865BA13}" destId="{43F58FF4-7B58-49FD-91C6-D87122BD6A5F}" srcOrd="5" destOrd="0" presId="urn:microsoft.com/office/officeart/2005/8/layout/gear1"/>
    <dgm:cxn modelId="{8CF550CE-2D69-5E4A-829D-2F7F98E9CDEA}" type="presParOf" srcId="{76348D04-A825-4F98-9045-4178C865BA13}" destId="{F091DA5A-7E69-4D41-AFEB-C3338B4C674A}" srcOrd="6" destOrd="0" presId="urn:microsoft.com/office/officeart/2005/8/layout/gear1"/>
    <dgm:cxn modelId="{67F70EFE-24CB-DD45-98A9-3555F6C83590}" type="presParOf" srcId="{76348D04-A825-4F98-9045-4178C865BA13}" destId="{25E6A8E5-8E51-49EE-AC23-3F0AF234E85A}" srcOrd="7" destOrd="0" presId="urn:microsoft.com/office/officeart/2005/8/layout/gear1"/>
    <dgm:cxn modelId="{42C0CE8F-C973-564A-99D1-61747C3DC09E}" type="presParOf" srcId="{76348D04-A825-4F98-9045-4178C865BA13}" destId="{E8E9FAF3-8396-4AD4-A31B-F3F7BB3C136B}" srcOrd="8" destOrd="0" presId="urn:microsoft.com/office/officeart/2005/8/layout/gear1"/>
    <dgm:cxn modelId="{C3F4DCFF-5C06-164F-852B-8BF34D7FBBAF}" type="presParOf" srcId="{76348D04-A825-4F98-9045-4178C865BA13}" destId="{9FD18B74-B919-4F89-BB27-F1D870658C5B}" srcOrd="9" destOrd="0" presId="urn:microsoft.com/office/officeart/2005/8/layout/gear1"/>
    <dgm:cxn modelId="{88DE98B4-3927-2D4F-AB08-5A5FE79429E4}" type="presParOf" srcId="{76348D04-A825-4F98-9045-4178C865BA13}" destId="{5DF62A15-F405-4537-A8EF-13B4D276B8A4}" srcOrd="10" destOrd="0" presId="urn:microsoft.com/office/officeart/2005/8/layout/gear1"/>
    <dgm:cxn modelId="{CA0C6472-603B-A649-BAFD-B8A8AD9C0E1E}" type="presParOf" srcId="{76348D04-A825-4F98-9045-4178C865BA13}" destId="{CC13825F-BEED-4EAE-899B-C0A1C09E73C2}" srcOrd="11" destOrd="0" presId="urn:microsoft.com/office/officeart/2005/8/layout/gear1"/>
    <dgm:cxn modelId="{D1DCFA86-A831-7244-B533-269635355CBE}" type="presParOf" srcId="{76348D04-A825-4F98-9045-4178C865BA13}" destId="{94B43DC1-14C3-4E31-A860-BEBBAE33E34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5AEB000-CD07-4447-9A09-3223525B5247}" type="doc">
      <dgm:prSet loTypeId="urn:microsoft.com/office/officeart/2005/8/layout/gear1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96608EF-96A8-4958-80D0-F584823DD54A}">
      <dgm:prSet phldrT="[Text]" custT="1"/>
      <dgm:spPr>
        <a:solidFill>
          <a:schemeClr val="accent2">
            <a:lumMod val="60000"/>
            <a:lumOff val="40000"/>
          </a:schemeClr>
        </a:solidFill>
      </dgm:spPr>
      <dgm:t>
        <a:bodyPr/>
        <a:lstStyle/>
        <a:p>
          <a:r>
            <a:rPr lang="en-US" sz="800" dirty="0" smtClean="0"/>
            <a:t> </a:t>
          </a:r>
          <a:endParaRPr lang="en-US" sz="800" dirty="0"/>
        </a:p>
      </dgm:t>
    </dgm:pt>
    <dgm:pt modelId="{3D6848C0-0C6B-4712-9D6B-DC3D0D42B44D}" type="parTrans" cxnId="{A7C33839-FA14-4000-A081-3D138B4A62AB}">
      <dgm:prSet/>
      <dgm:spPr/>
      <dgm:t>
        <a:bodyPr/>
        <a:lstStyle/>
        <a:p>
          <a:endParaRPr lang="en-US" sz="800"/>
        </a:p>
      </dgm:t>
    </dgm:pt>
    <dgm:pt modelId="{D4373863-C21E-4FAD-9D1E-EF4319002306}" type="sibTrans" cxnId="{A7C33839-FA14-4000-A081-3D138B4A62AB}">
      <dgm:prSet/>
      <dgm:spPr>
        <a:noFill/>
        <a:ln>
          <a:noFill/>
        </a:ln>
      </dgm:spPr>
      <dgm:t>
        <a:bodyPr/>
        <a:lstStyle/>
        <a:p>
          <a:endParaRPr lang="en-US" sz="800"/>
        </a:p>
      </dgm:t>
    </dgm:pt>
    <dgm:pt modelId="{5E84C372-3C4E-45A1-95EC-D8D6A0922CCD}">
      <dgm:prSet phldrT="[Text]" custT="1"/>
      <dgm:spPr>
        <a:solidFill>
          <a:schemeClr val="accent2"/>
        </a:solidFill>
      </dgm:spPr>
      <dgm:t>
        <a:bodyPr/>
        <a:lstStyle/>
        <a:p>
          <a:r>
            <a:rPr lang="en-US" sz="800" dirty="0" smtClean="0"/>
            <a:t> </a:t>
          </a:r>
          <a:endParaRPr lang="en-US" sz="800" dirty="0"/>
        </a:p>
      </dgm:t>
    </dgm:pt>
    <dgm:pt modelId="{88EF6645-5A61-428A-BA2E-4939643D6B15}" type="parTrans" cxnId="{3AC075ED-0E94-4527-87B7-51583F2907A6}">
      <dgm:prSet/>
      <dgm:spPr/>
      <dgm:t>
        <a:bodyPr/>
        <a:lstStyle/>
        <a:p>
          <a:endParaRPr lang="en-US" sz="800"/>
        </a:p>
      </dgm:t>
    </dgm:pt>
    <dgm:pt modelId="{4E4283D2-0365-42A0-BF10-A4AB6B12F144}" type="sibTrans" cxnId="{3AC075ED-0E94-4527-87B7-51583F2907A6}">
      <dgm:prSet/>
      <dgm:spPr>
        <a:noFill/>
        <a:ln>
          <a:noFill/>
        </a:ln>
      </dgm:spPr>
      <dgm:t>
        <a:bodyPr/>
        <a:lstStyle/>
        <a:p>
          <a:endParaRPr lang="en-US" sz="800"/>
        </a:p>
      </dgm:t>
    </dgm:pt>
    <dgm:pt modelId="{51347FE4-75BC-4E7F-886E-F81F010DB864}">
      <dgm:prSet phldrT="[Text]"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n-US" sz="800" dirty="0" smtClean="0"/>
            <a:t> </a:t>
          </a:r>
          <a:endParaRPr lang="en-US" sz="800" dirty="0"/>
        </a:p>
      </dgm:t>
    </dgm:pt>
    <dgm:pt modelId="{DE0F5288-548A-489F-A64F-D9EF5096A0AF}" type="parTrans" cxnId="{FDB38D9A-E747-40DF-82CE-DFB0C345A789}">
      <dgm:prSet/>
      <dgm:spPr/>
      <dgm:t>
        <a:bodyPr/>
        <a:lstStyle/>
        <a:p>
          <a:endParaRPr lang="en-US" sz="800"/>
        </a:p>
      </dgm:t>
    </dgm:pt>
    <dgm:pt modelId="{F7259A0F-9854-4B9F-AFC1-FA0FB2946C36}" type="sibTrans" cxnId="{FDB38D9A-E747-40DF-82CE-DFB0C345A789}">
      <dgm:prSet/>
      <dgm:spPr>
        <a:noFill/>
        <a:ln>
          <a:noFill/>
        </a:ln>
      </dgm:spPr>
      <dgm:t>
        <a:bodyPr/>
        <a:lstStyle/>
        <a:p>
          <a:endParaRPr lang="en-US" sz="800"/>
        </a:p>
      </dgm:t>
    </dgm:pt>
    <dgm:pt modelId="{BFE594D2-903B-4AAF-BBFD-8F1D936A39CC}">
      <dgm:prSet phldrT="[Text]" phldr="1"/>
      <dgm:spPr/>
      <dgm:t>
        <a:bodyPr/>
        <a:lstStyle/>
        <a:p>
          <a:endParaRPr lang="en-US" sz="800" dirty="0"/>
        </a:p>
      </dgm:t>
    </dgm:pt>
    <dgm:pt modelId="{118553C8-D854-4EA6-964B-B343B226B959}" type="parTrans" cxnId="{39A78723-85C7-4EE2-AF4D-C2E2F0D9429B}">
      <dgm:prSet/>
      <dgm:spPr/>
      <dgm:t>
        <a:bodyPr/>
        <a:lstStyle/>
        <a:p>
          <a:endParaRPr lang="en-US" sz="800"/>
        </a:p>
      </dgm:t>
    </dgm:pt>
    <dgm:pt modelId="{420586A2-E6A3-467F-8BA9-0EB7EB9C718E}" type="sibTrans" cxnId="{39A78723-85C7-4EE2-AF4D-C2E2F0D9429B}">
      <dgm:prSet/>
      <dgm:spPr/>
      <dgm:t>
        <a:bodyPr/>
        <a:lstStyle/>
        <a:p>
          <a:endParaRPr lang="en-US" sz="800"/>
        </a:p>
      </dgm:t>
    </dgm:pt>
    <dgm:pt modelId="{39C6DAC7-CF4A-4B63-A55D-B574565A6CF4}">
      <dgm:prSet phldrT="[Text]" phldr="1"/>
      <dgm:spPr/>
      <dgm:t>
        <a:bodyPr/>
        <a:lstStyle/>
        <a:p>
          <a:endParaRPr lang="en-US" sz="800" dirty="0"/>
        </a:p>
      </dgm:t>
    </dgm:pt>
    <dgm:pt modelId="{9997DABF-3E30-487D-B567-492C3A2E08D0}" type="parTrans" cxnId="{15EF862E-2C19-48BC-9543-231F3109192D}">
      <dgm:prSet/>
      <dgm:spPr/>
      <dgm:t>
        <a:bodyPr/>
        <a:lstStyle/>
        <a:p>
          <a:endParaRPr lang="en-US" sz="800"/>
        </a:p>
      </dgm:t>
    </dgm:pt>
    <dgm:pt modelId="{0CBBA885-A501-4535-8181-A55939295EC5}" type="sibTrans" cxnId="{15EF862E-2C19-48BC-9543-231F3109192D}">
      <dgm:prSet/>
      <dgm:spPr/>
      <dgm:t>
        <a:bodyPr/>
        <a:lstStyle/>
        <a:p>
          <a:endParaRPr lang="en-US" sz="800"/>
        </a:p>
      </dgm:t>
    </dgm:pt>
    <dgm:pt modelId="{76348D04-A825-4F98-9045-4178C865BA13}" type="pres">
      <dgm:prSet presAssocID="{C5AEB000-CD07-4447-9A09-3223525B5247}" presName="composite" presStyleCnt="0">
        <dgm:presLayoutVars>
          <dgm:chMax val="3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0DB317C-54E3-479D-9AB4-31AC0BB318BD}" type="pres">
      <dgm:prSet presAssocID="{296608EF-96A8-4958-80D0-F584823DD54A}" presName="gear1" presStyleLbl="node1" presStyleIdx="0" presStyleCnt="3" custLinFactNeighborX="1089" custLinFactNeighborY="4352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AEEB3C9-6221-4CBD-BE03-9408191160A3}" type="pres">
      <dgm:prSet presAssocID="{296608EF-96A8-4958-80D0-F584823DD54A}" presName="gear1srcNode" presStyleLbl="node1" presStyleIdx="0" presStyleCnt="3"/>
      <dgm:spPr/>
      <dgm:t>
        <a:bodyPr/>
        <a:lstStyle/>
        <a:p>
          <a:endParaRPr lang="en-US"/>
        </a:p>
      </dgm:t>
    </dgm:pt>
    <dgm:pt modelId="{1760F376-F0EB-4703-8E1C-6ED3431282D8}" type="pres">
      <dgm:prSet presAssocID="{296608EF-96A8-4958-80D0-F584823DD54A}" presName="gear1dstNode" presStyleLbl="node1" presStyleIdx="0" presStyleCnt="3"/>
      <dgm:spPr/>
      <dgm:t>
        <a:bodyPr/>
        <a:lstStyle/>
        <a:p>
          <a:endParaRPr lang="en-US"/>
        </a:p>
      </dgm:t>
    </dgm:pt>
    <dgm:pt modelId="{F7F14135-AACA-4766-AC29-5136572671A5}" type="pres">
      <dgm:prSet presAssocID="{5E84C372-3C4E-45A1-95EC-D8D6A0922CCD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B813400-081A-409E-88CD-2A1177855FA2}" type="pres">
      <dgm:prSet presAssocID="{5E84C372-3C4E-45A1-95EC-D8D6A0922CCD}" presName="gear2srcNode" presStyleLbl="node1" presStyleIdx="1" presStyleCnt="3"/>
      <dgm:spPr/>
      <dgm:t>
        <a:bodyPr/>
        <a:lstStyle/>
        <a:p>
          <a:endParaRPr lang="en-US"/>
        </a:p>
      </dgm:t>
    </dgm:pt>
    <dgm:pt modelId="{43F58FF4-7B58-49FD-91C6-D87122BD6A5F}" type="pres">
      <dgm:prSet presAssocID="{5E84C372-3C4E-45A1-95EC-D8D6A0922CCD}" presName="gear2dstNode" presStyleLbl="node1" presStyleIdx="1" presStyleCnt="3"/>
      <dgm:spPr/>
      <dgm:t>
        <a:bodyPr/>
        <a:lstStyle/>
        <a:p>
          <a:endParaRPr lang="en-US"/>
        </a:p>
      </dgm:t>
    </dgm:pt>
    <dgm:pt modelId="{F091DA5A-7E69-4D41-AFEB-C3338B4C674A}" type="pres">
      <dgm:prSet presAssocID="{51347FE4-75BC-4E7F-886E-F81F010DB864}" presName="gear3" presStyleLbl="node1" presStyleIdx="2" presStyleCnt="3"/>
      <dgm:spPr/>
      <dgm:t>
        <a:bodyPr/>
        <a:lstStyle/>
        <a:p>
          <a:endParaRPr lang="en-US"/>
        </a:p>
      </dgm:t>
    </dgm:pt>
    <dgm:pt modelId="{25E6A8E5-8E51-49EE-AC23-3F0AF234E85A}" type="pres">
      <dgm:prSet presAssocID="{51347FE4-75BC-4E7F-886E-F81F010DB864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8E9FAF3-8396-4AD4-A31B-F3F7BB3C136B}" type="pres">
      <dgm:prSet presAssocID="{51347FE4-75BC-4E7F-886E-F81F010DB864}" presName="gear3srcNode" presStyleLbl="node1" presStyleIdx="2" presStyleCnt="3"/>
      <dgm:spPr/>
      <dgm:t>
        <a:bodyPr/>
        <a:lstStyle/>
        <a:p>
          <a:endParaRPr lang="en-US"/>
        </a:p>
      </dgm:t>
    </dgm:pt>
    <dgm:pt modelId="{9FD18B74-B919-4F89-BB27-F1D870658C5B}" type="pres">
      <dgm:prSet presAssocID="{51347FE4-75BC-4E7F-886E-F81F010DB864}" presName="gear3dstNode" presStyleLbl="node1" presStyleIdx="2" presStyleCnt="3"/>
      <dgm:spPr/>
      <dgm:t>
        <a:bodyPr/>
        <a:lstStyle/>
        <a:p>
          <a:endParaRPr lang="en-US"/>
        </a:p>
      </dgm:t>
    </dgm:pt>
    <dgm:pt modelId="{5DF62A15-F405-4537-A8EF-13B4D276B8A4}" type="pres">
      <dgm:prSet presAssocID="{D4373863-C21E-4FAD-9D1E-EF4319002306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CC13825F-BEED-4EAE-899B-C0A1C09E73C2}" type="pres">
      <dgm:prSet presAssocID="{4E4283D2-0365-42A0-BF10-A4AB6B12F144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4B43DC1-14C3-4E31-A860-BEBBAE33E346}" type="pres">
      <dgm:prSet presAssocID="{F7259A0F-9854-4B9F-AFC1-FA0FB2946C36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B03E3132-0DDA-C544-A5CC-F1B6444D991D}" type="presOf" srcId="{296608EF-96A8-4958-80D0-F584823DD54A}" destId="{2AEEB3C9-6221-4CBD-BE03-9408191160A3}" srcOrd="1" destOrd="0" presId="urn:microsoft.com/office/officeart/2005/8/layout/gear1"/>
    <dgm:cxn modelId="{D9F00178-0043-E044-B821-EA1EFCBEF474}" type="presOf" srcId="{C5AEB000-CD07-4447-9A09-3223525B5247}" destId="{76348D04-A825-4F98-9045-4178C865BA13}" srcOrd="0" destOrd="0" presId="urn:microsoft.com/office/officeart/2005/8/layout/gear1"/>
    <dgm:cxn modelId="{3AC075ED-0E94-4527-87B7-51583F2907A6}" srcId="{C5AEB000-CD07-4447-9A09-3223525B5247}" destId="{5E84C372-3C4E-45A1-95EC-D8D6A0922CCD}" srcOrd="1" destOrd="0" parTransId="{88EF6645-5A61-428A-BA2E-4939643D6B15}" sibTransId="{4E4283D2-0365-42A0-BF10-A4AB6B12F144}"/>
    <dgm:cxn modelId="{39A78723-85C7-4EE2-AF4D-C2E2F0D9429B}" srcId="{C5AEB000-CD07-4447-9A09-3223525B5247}" destId="{BFE594D2-903B-4AAF-BBFD-8F1D936A39CC}" srcOrd="3" destOrd="0" parTransId="{118553C8-D854-4EA6-964B-B343B226B959}" sibTransId="{420586A2-E6A3-467F-8BA9-0EB7EB9C718E}"/>
    <dgm:cxn modelId="{5F4FC68A-0F0B-9141-A351-A7D097E25894}" type="presOf" srcId="{F7259A0F-9854-4B9F-AFC1-FA0FB2946C36}" destId="{94B43DC1-14C3-4E31-A860-BEBBAE33E346}" srcOrd="0" destOrd="0" presId="urn:microsoft.com/office/officeart/2005/8/layout/gear1"/>
    <dgm:cxn modelId="{FDB38D9A-E747-40DF-82CE-DFB0C345A789}" srcId="{C5AEB000-CD07-4447-9A09-3223525B5247}" destId="{51347FE4-75BC-4E7F-886E-F81F010DB864}" srcOrd="2" destOrd="0" parTransId="{DE0F5288-548A-489F-A64F-D9EF5096A0AF}" sibTransId="{F7259A0F-9854-4B9F-AFC1-FA0FB2946C36}"/>
    <dgm:cxn modelId="{A7231ABD-647C-D749-A3F0-B86EECC490AE}" type="presOf" srcId="{5E84C372-3C4E-45A1-95EC-D8D6A0922CCD}" destId="{BB813400-081A-409E-88CD-2A1177855FA2}" srcOrd="1" destOrd="0" presId="urn:microsoft.com/office/officeart/2005/8/layout/gear1"/>
    <dgm:cxn modelId="{928C2BBF-119F-3945-A780-C6AA85BAC2F4}" type="presOf" srcId="{51347FE4-75BC-4E7F-886E-F81F010DB864}" destId="{F091DA5A-7E69-4D41-AFEB-C3338B4C674A}" srcOrd="0" destOrd="0" presId="urn:microsoft.com/office/officeart/2005/8/layout/gear1"/>
    <dgm:cxn modelId="{05174F87-D67A-D44F-ADAA-FE2F8CEA524A}" type="presOf" srcId="{51347FE4-75BC-4E7F-886E-F81F010DB864}" destId="{25E6A8E5-8E51-49EE-AC23-3F0AF234E85A}" srcOrd="1" destOrd="0" presId="urn:microsoft.com/office/officeart/2005/8/layout/gear1"/>
    <dgm:cxn modelId="{548180F8-E61F-6C41-A9A2-E9FDC6F4C774}" type="presOf" srcId="{5E84C372-3C4E-45A1-95EC-D8D6A0922CCD}" destId="{43F58FF4-7B58-49FD-91C6-D87122BD6A5F}" srcOrd="2" destOrd="0" presId="urn:microsoft.com/office/officeart/2005/8/layout/gear1"/>
    <dgm:cxn modelId="{416333DF-0B75-964E-84A4-7E241168B3E6}" type="presOf" srcId="{296608EF-96A8-4958-80D0-F584823DD54A}" destId="{A0DB317C-54E3-479D-9AB4-31AC0BB318BD}" srcOrd="0" destOrd="0" presId="urn:microsoft.com/office/officeart/2005/8/layout/gear1"/>
    <dgm:cxn modelId="{F25CAAB6-4B2D-EA4F-87E6-904E140993A2}" type="presOf" srcId="{51347FE4-75BC-4E7F-886E-F81F010DB864}" destId="{9FD18B74-B919-4F89-BB27-F1D870658C5B}" srcOrd="3" destOrd="0" presId="urn:microsoft.com/office/officeart/2005/8/layout/gear1"/>
    <dgm:cxn modelId="{3D811345-C27B-0045-9362-D8605ED85542}" type="presOf" srcId="{51347FE4-75BC-4E7F-886E-F81F010DB864}" destId="{E8E9FAF3-8396-4AD4-A31B-F3F7BB3C136B}" srcOrd="2" destOrd="0" presId="urn:microsoft.com/office/officeart/2005/8/layout/gear1"/>
    <dgm:cxn modelId="{A7C33839-FA14-4000-A081-3D138B4A62AB}" srcId="{C5AEB000-CD07-4447-9A09-3223525B5247}" destId="{296608EF-96A8-4958-80D0-F584823DD54A}" srcOrd="0" destOrd="0" parTransId="{3D6848C0-0C6B-4712-9D6B-DC3D0D42B44D}" sibTransId="{D4373863-C21E-4FAD-9D1E-EF4319002306}"/>
    <dgm:cxn modelId="{8DD8C4D5-1C3A-0649-8D31-D9B4B1D16927}" type="presOf" srcId="{296608EF-96A8-4958-80D0-F584823DD54A}" destId="{1760F376-F0EB-4703-8E1C-6ED3431282D8}" srcOrd="2" destOrd="0" presId="urn:microsoft.com/office/officeart/2005/8/layout/gear1"/>
    <dgm:cxn modelId="{BF27C814-14DC-AD48-A34E-4DF91905AC61}" type="presOf" srcId="{4E4283D2-0365-42A0-BF10-A4AB6B12F144}" destId="{CC13825F-BEED-4EAE-899B-C0A1C09E73C2}" srcOrd="0" destOrd="0" presId="urn:microsoft.com/office/officeart/2005/8/layout/gear1"/>
    <dgm:cxn modelId="{15EF862E-2C19-48BC-9543-231F3109192D}" srcId="{C5AEB000-CD07-4447-9A09-3223525B5247}" destId="{39C6DAC7-CF4A-4B63-A55D-B574565A6CF4}" srcOrd="4" destOrd="0" parTransId="{9997DABF-3E30-487D-B567-492C3A2E08D0}" sibTransId="{0CBBA885-A501-4535-8181-A55939295EC5}"/>
    <dgm:cxn modelId="{86B50DF7-4AF7-D242-9BBE-D6A1611256F9}" type="presOf" srcId="{5E84C372-3C4E-45A1-95EC-D8D6A0922CCD}" destId="{F7F14135-AACA-4766-AC29-5136572671A5}" srcOrd="0" destOrd="0" presId="urn:microsoft.com/office/officeart/2005/8/layout/gear1"/>
    <dgm:cxn modelId="{EB0C114C-F510-0D4E-99D5-BDB4E26B9A25}" type="presOf" srcId="{D4373863-C21E-4FAD-9D1E-EF4319002306}" destId="{5DF62A15-F405-4537-A8EF-13B4D276B8A4}" srcOrd="0" destOrd="0" presId="urn:microsoft.com/office/officeart/2005/8/layout/gear1"/>
    <dgm:cxn modelId="{8F1E431C-5ADA-D24B-BA80-15493A96995F}" type="presParOf" srcId="{76348D04-A825-4F98-9045-4178C865BA13}" destId="{A0DB317C-54E3-479D-9AB4-31AC0BB318BD}" srcOrd="0" destOrd="0" presId="urn:microsoft.com/office/officeart/2005/8/layout/gear1"/>
    <dgm:cxn modelId="{158E4036-A800-604A-BAC0-2A5D7C38DC21}" type="presParOf" srcId="{76348D04-A825-4F98-9045-4178C865BA13}" destId="{2AEEB3C9-6221-4CBD-BE03-9408191160A3}" srcOrd="1" destOrd="0" presId="urn:microsoft.com/office/officeart/2005/8/layout/gear1"/>
    <dgm:cxn modelId="{DFF28D4D-FF55-0C4B-A2A0-23DC94115943}" type="presParOf" srcId="{76348D04-A825-4F98-9045-4178C865BA13}" destId="{1760F376-F0EB-4703-8E1C-6ED3431282D8}" srcOrd="2" destOrd="0" presId="urn:microsoft.com/office/officeart/2005/8/layout/gear1"/>
    <dgm:cxn modelId="{7207F40F-4C66-A14B-9E8D-02DBEB561AE1}" type="presParOf" srcId="{76348D04-A825-4F98-9045-4178C865BA13}" destId="{F7F14135-AACA-4766-AC29-5136572671A5}" srcOrd="3" destOrd="0" presId="urn:microsoft.com/office/officeart/2005/8/layout/gear1"/>
    <dgm:cxn modelId="{B7776B15-E4C4-054F-B264-5ADA87B80ACE}" type="presParOf" srcId="{76348D04-A825-4F98-9045-4178C865BA13}" destId="{BB813400-081A-409E-88CD-2A1177855FA2}" srcOrd="4" destOrd="0" presId="urn:microsoft.com/office/officeart/2005/8/layout/gear1"/>
    <dgm:cxn modelId="{0A1C8C60-A5B2-5B43-9DA3-222F2F02E9E9}" type="presParOf" srcId="{76348D04-A825-4F98-9045-4178C865BA13}" destId="{43F58FF4-7B58-49FD-91C6-D87122BD6A5F}" srcOrd="5" destOrd="0" presId="urn:microsoft.com/office/officeart/2005/8/layout/gear1"/>
    <dgm:cxn modelId="{F2B4C977-9C8C-D346-B783-1154549EE28A}" type="presParOf" srcId="{76348D04-A825-4F98-9045-4178C865BA13}" destId="{F091DA5A-7E69-4D41-AFEB-C3338B4C674A}" srcOrd="6" destOrd="0" presId="urn:microsoft.com/office/officeart/2005/8/layout/gear1"/>
    <dgm:cxn modelId="{5F3FE6FD-E87F-1043-AD8D-FB0C9D506578}" type="presParOf" srcId="{76348D04-A825-4F98-9045-4178C865BA13}" destId="{25E6A8E5-8E51-49EE-AC23-3F0AF234E85A}" srcOrd="7" destOrd="0" presId="urn:microsoft.com/office/officeart/2005/8/layout/gear1"/>
    <dgm:cxn modelId="{F61867C5-BB95-A44A-988F-7F67712910F3}" type="presParOf" srcId="{76348D04-A825-4F98-9045-4178C865BA13}" destId="{E8E9FAF3-8396-4AD4-A31B-F3F7BB3C136B}" srcOrd="8" destOrd="0" presId="urn:microsoft.com/office/officeart/2005/8/layout/gear1"/>
    <dgm:cxn modelId="{96DB091C-B565-8842-B46C-BCDA541265DD}" type="presParOf" srcId="{76348D04-A825-4F98-9045-4178C865BA13}" destId="{9FD18B74-B919-4F89-BB27-F1D870658C5B}" srcOrd="9" destOrd="0" presId="urn:microsoft.com/office/officeart/2005/8/layout/gear1"/>
    <dgm:cxn modelId="{4B33EAFC-CED4-6F44-84F8-2039278AB3B5}" type="presParOf" srcId="{76348D04-A825-4F98-9045-4178C865BA13}" destId="{5DF62A15-F405-4537-A8EF-13B4D276B8A4}" srcOrd="10" destOrd="0" presId="urn:microsoft.com/office/officeart/2005/8/layout/gear1"/>
    <dgm:cxn modelId="{D22CDA4A-F891-1D44-8C2F-EED81FCD9F25}" type="presParOf" srcId="{76348D04-A825-4F98-9045-4178C865BA13}" destId="{CC13825F-BEED-4EAE-899B-C0A1C09E73C2}" srcOrd="11" destOrd="0" presId="urn:microsoft.com/office/officeart/2005/8/layout/gear1"/>
    <dgm:cxn modelId="{D3068709-C1D0-564A-BA3C-A9539F69077F}" type="presParOf" srcId="{76348D04-A825-4F98-9045-4178C865BA13}" destId="{94B43DC1-14C3-4E31-A860-BEBBAE33E346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DB317C-54E3-479D-9AB4-31AC0BB318BD}">
      <dsp:nvSpPr>
        <dsp:cNvPr id="0" name=""/>
        <dsp:cNvSpPr/>
      </dsp:nvSpPr>
      <dsp:spPr>
        <a:xfrm>
          <a:off x="0" y="1559285"/>
          <a:ext cx="1676400" cy="1676400"/>
        </a:xfrm>
        <a:prstGeom prst="gear9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Source Sans Pro" pitchFamily="34" charset="0"/>
          </a:endParaRPr>
        </a:p>
      </dsp:txBody>
      <dsp:txXfrm>
        <a:off x="0" y="1559285"/>
        <a:ext cx="1676400" cy="1676400"/>
      </dsp:txXfrm>
    </dsp:sp>
    <dsp:sp modelId="{F7F14135-AACA-4766-AC29-5136572671A5}">
      <dsp:nvSpPr>
        <dsp:cNvPr id="0" name=""/>
        <dsp:cNvSpPr/>
      </dsp:nvSpPr>
      <dsp:spPr>
        <a:xfrm>
          <a:off x="0" y="336852"/>
          <a:ext cx="1219200" cy="1219200"/>
        </a:xfrm>
        <a:prstGeom prst="gear6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Source Sans Pro" pitchFamily="34" charset="0"/>
          </a:endParaRPr>
        </a:p>
      </dsp:txBody>
      <dsp:txXfrm>
        <a:off x="0" y="336852"/>
        <a:ext cx="1219200" cy="1219200"/>
      </dsp:txXfrm>
    </dsp:sp>
    <dsp:sp modelId="{F091DA5A-7E69-4D41-AFEB-C3338B4C674A}">
      <dsp:nvSpPr>
        <dsp:cNvPr id="0" name=""/>
        <dsp:cNvSpPr/>
      </dsp:nvSpPr>
      <dsp:spPr>
        <a:xfrm rot="20700000">
          <a:off x="1079116" y="471088"/>
          <a:ext cx="1194567" cy="1194567"/>
        </a:xfrm>
        <a:prstGeom prst="gear6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200" kern="1200" dirty="0">
            <a:latin typeface="Source Sans Pro" pitchFamily="34" charset="0"/>
          </a:endParaRPr>
        </a:p>
      </dsp:txBody>
      <dsp:txXfrm>
        <a:off x="1341120" y="733092"/>
        <a:ext cx="670560" cy="670560"/>
      </dsp:txXfrm>
    </dsp:sp>
    <dsp:sp modelId="{5DF62A15-F405-4537-A8EF-13B4D276B8A4}">
      <dsp:nvSpPr>
        <dsp:cNvPr id="0" name=""/>
        <dsp:cNvSpPr/>
      </dsp:nvSpPr>
      <dsp:spPr>
        <a:xfrm>
          <a:off x="1230536" y="1462327"/>
          <a:ext cx="2145792" cy="2145792"/>
        </a:xfrm>
        <a:prstGeom prst="circularArrow">
          <a:avLst>
            <a:gd name="adj1" fmla="val 4687"/>
            <a:gd name="adj2" fmla="val 299029"/>
            <a:gd name="adj3" fmla="val 2480720"/>
            <a:gd name="adj4" fmla="val 15939861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3825F-BEED-4EAE-899B-C0A1C09E73C2}">
      <dsp:nvSpPr>
        <dsp:cNvPr id="0" name=""/>
        <dsp:cNvSpPr/>
      </dsp:nvSpPr>
      <dsp:spPr>
        <a:xfrm>
          <a:off x="180322" y="1047368"/>
          <a:ext cx="1559052" cy="155905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43DC1-14C3-4E31-A860-BEBBAE33E346}">
      <dsp:nvSpPr>
        <dsp:cNvPr id="0" name=""/>
        <dsp:cNvSpPr/>
      </dsp:nvSpPr>
      <dsp:spPr>
        <a:xfrm>
          <a:off x="802800" y="214352"/>
          <a:ext cx="1680972" cy="1680972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A0DB317C-54E3-479D-9AB4-31AC0BB318BD}">
      <dsp:nvSpPr>
        <dsp:cNvPr id="0" name=""/>
        <dsp:cNvSpPr/>
      </dsp:nvSpPr>
      <dsp:spPr>
        <a:xfrm>
          <a:off x="575984" y="665634"/>
          <a:ext cx="703981" cy="703981"/>
        </a:xfrm>
        <a:prstGeom prst="gear9">
          <a:avLst/>
        </a:prstGeom>
        <a:solidFill>
          <a:schemeClr val="accent2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575984" y="665634"/>
        <a:ext cx="703981" cy="703981"/>
      </dsp:txXfrm>
    </dsp:sp>
    <dsp:sp modelId="{F7F14135-AACA-4766-AC29-5136572671A5}">
      <dsp:nvSpPr>
        <dsp:cNvPr id="0" name=""/>
        <dsp:cNvSpPr/>
      </dsp:nvSpPr>
      <dsp:spPr>
        <a:xfrm>
          <a:off x="166395" y="468602"/>
          <a:ext cx="511986" cy="511986"/>
        </a:xfrm>
        <a:prstGeom prst="gear6">
          <a:avLst/>
        </a:prstGeom>
        <a:solidFill>
          <a:schemeClr val="accent2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166395" y="468602"/>
        <a:ext cx="511986" cy="511986"/>
      </dsp:txXfrm>
    </dsp:sp>
    <dsp:sp modelId="{F091DA5A-7E69-4D41-AFEB-C3338B4C674A}">
      <dsp:nvSpPr>
        <dsp:cNvPr id="0" name=""/>
        <dsp:cNvSpPr/>
      </dsp:nvSpPr>
      <dsp:spPr>
        <a:xfrm rot="20700000">
          <a:off x="453160" y="115383"/>
          <a:ext cx="501642" cy="501642"/>
        </a:xfrm>
        <a:prstGeom prst="gear6">
          <a:avLst/>
        </a:prstGeom>
        <a:solidFill>
          <a:schemeClr val="accent2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800" kern="1200" dirty="0" smtClean="0"/>
            <a:t> </a:t>
          </a:r>
          <a:endParaRPr lang="en-US" sz="800" kern="1200" dirty="0"/>
        </a:p>
      </dsp:txBody>
      <dsp:txXfrm>
        <a:off x="563185" y="225408"/>
        <a:ext cx="281592" cy="281592"/>
      </dsp:txXfrm>
    </dsp:sp>
    <dsp:sp modelId="{5DF62A15-F405-4537-A8EF-13B4D276B8A4}">
      <dsp:nvSpPr>
        <dsp:cNvPr id="0" name=""/>
        <dsp:cNvSpPr/>
      </dsp:nvSpPr>
      <dsp:spPr>
        <a:xfrm>
          <a:off x="494817" y="543056"/>
          <a:ext cx="901096" cy="901096"/>
        </a:xfrm>
        <a:prstGeom prst="circularArrow">
          <a:avLst>
            <a:gd name="adj1" fmla="val 4687"/>
            <a:gd name="adj2" fmla="val 299029"/>
            <a:gd name="adj3" fmla="val 2343168"/>
            <a:gd name="adj4" fmla="val 16303712"/>
            <a:gd name="adj5" fmla="val 5469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13825F-BEED-4EAE-899B-C0A1C09E73C2}">
      <dsp:nvSpPr>
        <dsp:cNvPr id="0" name=""/>
        <dsp:cNvSpPr/>
      </dsp:nvSpPr>
      <dsp:spPr>
        <a:xfrm>
          <a:off x="75723" y="367825"/>
          <a:ext cx="654702" cy="654702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B43DC1-14C3-4E31-A860-BEBBAE33E346}">
      <dsp:nvSpPr>
        <dsp:cNvPr id="0" name=""/>
        <dsp:cNvSpPr/>
      </dsp:nvSpPr>
      <dsp:spPr>
        <a:xfrm>
          <a:off x="337125" y="18012"/>
          <a:ext cx="705901" cy="70590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noFill/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A66A4-1E7D-456A-8184-DC4C6F8BA548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8CE7B1-EEFF-4325-B8A5-590AB514CB1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54592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20" name="Title 1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4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000"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00">
                <a:latin typeface="+mj-lt"/>
              </a:defRPr>
            </a:lvl1pPr>
          </a:lstStyle>
          <a:p>
            <a:fld id="{9C04C079-7F5F-4255-A626-46765369A45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med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A0127-A86A-4F76-B694-EBB82CEF34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med">
    <p:pul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1DDEF7-E63B-46B8-8D51-70EAE65685F2}" type="datetimeFigureOut">
              <a:rPr lang="en-US" smtClean="0"/>
              <a:pPr/>
              <a:t>2/14/2017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0127-A86A-4F76-B694-EBB82CEF345C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>
    <p:pull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5000">
              <a:srgbClr val="1C98A9">
                <a:alpha val="21000"/>
              </a:srgbClr>
            </a:gs>
            <a:gs pos="100000">
              <a:srgbClr val="FFFFFF">
                <a:alpha val="21000"/>
              </a:srgbClr>
            </a:gs>
          </a:gsLst>
          <a:lin ang="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219200" y="381000"/>
            <a:ext cx="7010400" cy="704851"/>
          </a:xfrm>
        </p:spPr>
        <p:txBody>
          <a:bodyPr>
            <a:noAutofit/>
          </a:bodyPr>
          <a:lstStyle/>
          <a:p>
            <a:r>
              <a:rPr lang="ru-RU" sz="1800" i="1" dirty="0"/>
              <a:t>XIX международная конференция научно-технических работ школьников «Старт в Науку»</a:t>
            </a:r>
            <a:br>
              <a:rPr lang="ru-RU" sz="1800" i="1" dirty="0"/>
            </a:br>
            <a:endParaRPr lang="ru-RU" sz="1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1143000" y="1752600"/>
            <a:ext cx="7315200" cy="2133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2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cs typeface="Thonburi"/>
              </a:rPr>
              <a:t>Исследование по искусственному </a:t>
            </a:r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cs typeface="Thonburi"/>
              </a:rPr>
              <a:t>образованию атмосферных вихрей для предупреждения погодных </a:t>
            </a:r>
            <a:r>
              <a:rPr lang="ru-RU" sz="2800" b="1" dirty="0" smtClean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cs typeface="Thonburi"/>
              </a:rPr>
              <a:t>катаклизмов </a:t>
            </a:r>
            <a:r>
              <a:rPr lang="ru-RU" sz="2800" b="1" dirty="0">
                <a:ln w="11430"/>
                <a:solidFill>
                  <a:schemeClr val="accent2">
                    <a:lumMod val="5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honburi"/>
                <a:cs typeface="Thonburi"/>
              </a:rPr>
              <a:t>и их использованию в ветроэнергетике</a:t>
            </a:r>
          </a:p>
          <a:p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ource Sans Pro" pitchFamily="34" charset="0"/>
            </a:endParaRPr>
          </a:p>
        </p:txBody>
      </p:sp>
      <p:sp>
        <p:nvSpPr>
          <p:cNvPr id="35" name="Subtitle 4"/>
          <p:cNvSpPr txBox="1">
            <a:spLocks/>
          </p:cNvSpPr>
          <p:nvPr/>
        </p:nvSpPr>
        <p:spPr>
          <a:xfrm>
            <a:off x="4648200" y="4876800"/>
            <a:ext cx="4800600" cy="144780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sng" strike="noStrike" kern="1200" cap="none" spc="30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ource Sans Pro" pitchFamily="34" charset="0"/>
              </a:rPr>
              <a:t>Исполнители</a:t>
            </a:r>
            <a:r>
              <a:rPr lang="ru-RU" sz="1600" b="1" u="sng" spc="300" dirty="0" smtClean="0">
                <a:solidFill>
                  <a:schemeClr val="accent2">
                    <a:lumMod val="75000"/>
                  </a:schemeClr>
                </a:solidFill>
                <a:latin typeface="Source Sans Pro" pitchFamily="34" charset="0"/>
              </a:rPr>
              <a:t>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sz="1400" spc="300" dirty="0" smtClean="0">
                <a:solidFill>
                  <a:schemeClr val="bg1">
                    <a:lumMod val="65000"/>
                  </a:schemeClr>
                </a:solidFill>
                <a:latin typeface="Source Sans Pro" pitchFamily="34" charset="0"/>
              </a:rPr>
              <a:t> </a:t>
            </a:r>
            <a:r>
              <a:rPr lang="ru-RU" sz="1500" b="1" spc="300" dirty="0" smtClean="0">
                <a:latin typeface="Source Sans Pro" pitchFamily="34" charset="0"/>
              </a:rPr>
              <a:t>Стрельникова Анастасия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500" b="1" i="0" u="none" strike="noStrike" kern="1200" cap="none" spc="300" normalizeH="0" noProof="0" dirty="0" smtClean="0">
                <a:ln>
                  <a:noFill/>
                </a:ln>
                <a:effectLst/>
                <a:uLnTx/>
                <a:uFillTx/>
                <a:latin typeface="Source Sans Pro" pitchFamily="34" charset="0"/>
              </a:rPr>
              <a:t> Зыкова Арина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600" b="1" i="0" u="sng" strike="noStrike" kern="1200" cap="none" spc="300" normalizeH="0" noProof="0" dirty="0" smtClean="0">
                <a:ln>
                  <a:noFill/>
                </a:ln>
                <a:solidFill>
                  <a:srgbClr val="14507A"/>
                </a:solidFill>
                <a:effectLst/>
                <a:uLnTx/>
                <a:uFillTx/>
                <a:latin typeface="Source Sans Pro" pitchFamily="34" charset="0"/>
              </a:rPr>
              <a:t>Научный руководитель: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ru-RU" sz="1400" b="0" i="0" u="none" strike="noStrike" kern="1200" cap="none" spc="300" normalizeH="0" noProof="0" dirty="0" smtClean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Source Sans Pro" pitchFamily="34" charset="0"/>
              </a:rPr>
              <a:t> </a:t>
            </a:r>
            <a:r>
              <a:rPr kumimoji="0" lang="ru-RU" sz="1500" b="1" i="0" u="none" strike="noStrike" kern="1200" cap="none" spc="30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Source Sans Pro" pitchFamily="34" charset="0"/>
              </a:rPr>
              <a:t>Классен Николай Владимирович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300" normalizeH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Source Sans Pro" pitchFamily="34" charset="0"/>
              <a:ea typeface="+mn-ea"/>
              <a:cs typeface="+mn-cs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ru-RU" sz="1200" b="0" i="0" u="none" strike="noStrike" kern="1200" cap="none" spc="300" normalizeH="0" noProof="0" dirty="0" smtClean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Source Sans Pro" pitchFamily="34" charset="0"/>
              <a:ea typeface="+mn-ea"/>
              <a:cs typeface="+mn-cs"/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-14591" y="3733800"/>
            <a:ext cx="9144000" cy="60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-6096" y="1600200"/>
            <a:ext cx="9144000" cy="21590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6096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ource Sans Pro" pitchFamily="34" charset="0"/>
              </a:rPr>
              <a:t>Экспериментальные результаты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ource Sans Pro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48000" y="1905000"/>
            <a:ext cx="6096000" cy="1107996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sz="2200" dirty="0" smtClean="0">
                <a:solidFill>
                  <a:schemeClr val="accent2">
                    <a:lumMod val="75000"/>
                  </a:schemeClr>
                </a:solidFill>
              </a:rPr>
              <a:t>Экспериментальные результаты, полученные к данному моменту, указывают на два важных фактора: </a:t>
            </a:r>
            <a:endParaRPr lang="ru-RU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7400" y="3886200"/>
            <a:ext cx="3733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²"/>
            </a:pPr>
            <a:r>
              <a:rPr lang="ru-RU" dirty="0" smtClean="0"/>
              <a:t>На формирование потока воздуха при испарении водяного пара значительное влияние оказывает магнитное поле, перпендикулярное ему.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791200" y="4419600"/>
            <a:ext cx="3200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²"/>
            </a:pPr>
            <a:r>
              <a:rPr lang="ru-RU" dirty="0" smtClean="0"/>
              <a:t>Геометрическая форма восходящего потока зависит от формы и расположения выходных отверстий и от интенсивности испарения.</a:t>
            </a:r>
            <a:endParaRPr lang="ru-RU" dirty="0"/>
          </a:p>
        </p:txBody>
      </p:sp>
      <p:graphicFrame>
        <p:nvGraphicFramePr>
          <p:cNvPr id="13" name="Diagram 1"/>
          <p:cNvGraphicFramePr/>
          <p:nvPr>
            <p:extLst>
              <p:ext uri="{D42A27DB-BD31-4B8C-83A1-F6EECF244321}">
                <p14:modId xmlns:p14="http://schemas.microsoft.com/office/powerpoint/2010/main" xmlns="" val="2817164301"/>
              </p:ext>
            </p:extLst>
          </p:nvPr>
        </p:nvGraphicFramePr>
        <p:xfrm>
          <a:off x="304800" y="1143000"/>
          <a:ext cx="3048000" cy="3721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985277590"/>
      </p:ext>
    </p:extLst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2000">
              <a:srgbClr val="F3C35B">
                <a:alpha val="76000"/>
              </a:srgbClr>
            </a:gs>
            <a:gs pos="100000">
              <a:srgbClr val="FFFFFF">
                <a:alpha val="68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87312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solidFill>
                  <a:srgbClr val="8C8C8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ource Sans Pro" pitchFamily="34" charset="0"/>
              </a:rPr>
              <a:t>Экспериментальная часть №2</a:t>
            </a:r>
            <a:br>
              <a:rPr lang="ru-RU" sz="3200" b="1" dirty="0" smtClean="0">
                <a:ln w="11430"/>
                <a:solidFill>
                  <a:srgbClr val="8C8C8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ource Sans Pro" pitchFamily="34" charset="0"/>
              </a:rPr>
            </a:br>
            <a:r>
              <a:rPr lang="ru-RU" sz="3200" b="1" dirty="0" smtClean="0">
                <a:ln w="11430"/>
                <a:solidFill>
                  <a:srgbClr val="8C8C8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ource Sans Pro" pitchFamily="34" charset="0"/>
              </a:rPr>
              <a:t> Свеча</a:t>
            </a:r>
            <a:endParaRPr lang="en-US" sz="3200" b="1" dirty="0">
              <a:ln w="11430"/>
              <a:solidFill>
                <a:srgbClr val="8C8C8C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ource Sans Pro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43600" y="1524000"/>
            <a:ext cx="3060700" cy="4430961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895600" y="1524000"/>
            <a:ext cx="2948839" cy="44196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6200" y="1676400"/>
            <a:ext cx="27432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Мы решили понаблюдать за тем, как поведет себя пламя свечи в магнитном поле.</a:t>
            </a:r>
          </a:p>
          <a:p>
            <a:r>
              <a:rPr lang="ru-RU" sz="2000" dirty="0" smtClean="0"/>
              <a:t>Результат не заставил себя ждать:  при воздействии перпендикулярно направленного магнитного поля пламя вытянулось.</a:t>
            </a:r>
            <a:endParaRPr lang="ru-RU" sz="2000" dirty="0"/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F81BD">
            <a:alpha val="35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азвание 2"/>
          <p:cNvSpPr>
            <a:spLocks noGrp="1"/>
          </p:cNvSpPr>
          <p:nvPr>
            <p:ph type="title"/>
          </p:nvPr>
        </p:nvSpPr>
        <p:spPr>
          <a:xfrm>
            <a:off x="4419600" y="304800"/>
            <a:ext cx="4038600" cy="2895600"/>
          </a:xfrm>
        </p:spPr>
        <p:txBody>
          <a:bodyPr>
            <a:noAutofit/>
          </a:bodyPr>
          <a:lstStyle/>
          <a:p>
            <a:r>
              <a:rPr lang="ru-RU" sz="1800" b="1" i="1" dirty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При генерировании электрического разряда в воздухе с электродами  разрядника, размещенными между полюсами того же магнита, появилась электрическая дуга кольцевой формы. Она было наклонена к горизонтальной плоскости на 20 – 40 градусов</a:t>
            </a:r>
            <a:endParaRPr lang="ru-RU" sz="18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717" b="10717"/>
          <a:stretch>
            <a:fillRect/>
          </a:stretch>
        </p:blipFill>
        <p:spPr bwMode="auto">
          <a:xfrm>
            <a:off x="152400" y="152400"/>
            <a:ext cx="3581400" cy="3352800"/>
          </a:xfrm>
          <a:prstGeom prst="rect">
            <a:avLst/>
          </a:prstGeom>
          <a:noFill/>
          <a:ln w="38100">
            <a:solidFill>
              <a:srgbClr val="31859C"/>
            </a:solidFill>
            <a:prstDash val="sys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0688" y="126523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23088" y="128047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75488" y="129571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7888" y="131095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6934200" y="4419600"/>
            <a:ext cx="179746" cy="301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10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80288" y="132619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32688" y="134143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85088" y="13566775"/>
            <a:ext cx="3048000" cy="2024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Изображение 1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86200" y="3505200"/>
            <a:ext cx="5061765" cy="3178750"/>
          </a:xfrm>
          <a:prstGeom prst="rect">
            <a:avLst/>
          </a:prstGeom>
          <a:ln w="38100" cmpd="sng">
            <a:solidFill>
              <a:srgbClr val="1B5F6C"/>
            </a:solidFill>
            <a:prstDash val="sysDash"/>
          </a:ln>
        </p:spPr>
      </p:pic>
      <p:pic>
        <p:nvPicPr>
          <p:cNvPr id="17" name="Рисунок 20" descr="C:\Users\NVK\AppData\Local\Temp\Снимок экрана 2016-09-11 в 0.31.25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71368" y="12673917"/>
            <a:ext cx="3092450" cy="2741656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Скругленный прямоугольник 1"/>
          <p:cNvSpPr/>
          <p:nvPr/>
        </p:nvSpPr>
        <p:spPr>
          <a:xfrm>
            <a:off x="228600" y="3733800"/>
            <a:ext cx="3352800" cy="3048000"/>
          </a:xfrm>
          <a:prstGeom prst="roundRect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62000" y="4191000"/>
            <a:ext cx="2209800" cy="21336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1219200" y="4648200"/>
            <a:ext cx="1295400" cy="12192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524000" y="4953000"/>
            <a:ext cx="685800" cy="60960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20170096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18431"/>
            <a:ext cx="9144000" cy="685800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4495800"/>
            <a:ext cx="9144000" cy="2032000"/>
          </a:xfrm>
          <a:prstGeom prst="rect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38800" y="152400"/>
            <a:ext cx="3505200" cy="43434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Далее, потушив свечу,  мы заметили весьма интересное поведение дыма в магнитном поле.</a:t>
            </a: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На данных стоп-кадрах видно завязывание  колец и спиралей</a:t>
            </a:r>
            <a:r>
              <a:rPr lang="ru-RU" sz="2000" dirty="0" smtClean="0"/>
              <a:t>.</a:t>
            </a:r>
            <a:endParaRPr lang="en-US" sz="2000" dirty="0">
              <a:solidFill>
                <a:schemeClr val="bg1"/>
              </a:solidFill>
              <a:latin typeface="Source Sans Pro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400" y="152400"/>
            <a:ext cx="5238044" cy="2946400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2400" y="3276600"/>
            <a:ext cx="5257800" cy="3200399"/>
          </a:xfrm>
          <a:prstGeom prst="rect">
            <a:avLst/>
          </a:prstGeom>
        </p:spPr>
      </p:pic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-152400" y="-16153"/>
            <a:ext cx="9296400" cy="6858000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-152400" y="381000"/>
            <a:ext cx="9296400" cy="1600200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000" dirty="0" smtClean="0"/>
              <a:t>Заключение и выводы</a:t>
            </a:r>
            <a:endParaRPr lang="en-US" sz="4000" dirty="0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152400" y="1981200"/>
            <a:ext cx="8229600" cy="3581400"/>
          </a:xfrm>
        </p:spPr>
        <p:txBody>
          <a:bodyPr>
            <a:noAutofit/>
          </a:bodyPr>
          <a:lstStyle/>
          <a:p>
            <a: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Представленные результаты носят пока предварительный характер, требующий проверки. Но уже на этой стадии становится понятным, что используемая нами методика позволяет в будущем получить большой об</a:t>
            </a:r>
            <a:r>
              <a:rPr lang="en-US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ъ</a:t>
            </a:r>
            <a: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ем новой информации о процессах формирования турбулентностей при формировании потока водяного пара и </a:t>
            </a:r>
            <a:r>
              <a:rPr lang="ru-RU" sz="2400" dirty="0">
                <a:solidFill>
                  <a:srgbClr val="0E3552"/>
                </a:solidFill>
                <a:latin typeface="Times New Roman"/>
                <a:cs typeface="Times New Roman"/>
              </a:rPr>
              <a:t>созданием </a:t>
            </a:r>
            <a:br>
              <a:rPr lang="ru-RU" sz="2400" dirty="0">
                <a:solidFill>
                  <a:srgbClr val="0E3552"/>
                </a:solidFill>
                <a:latin typeface="Times New Roman"/>
                <a:cs typeface="Times New Roman"/>
              </a:rPr>
            </a:br>
            <a:r>
              <a:rPr lang="ru-RU" sz="2400" dirty="0">
                <a:solidFill>
                  <a:srgbClr val="0E3552"/>
                </a:solidFill>
                <a:latin typeface="Times New Roman"/>
                <a:cs typeface="Times New Roman"/>
              </a:rPr>
              <a:t>адекватной геометрии магнитного поля, действующего </a:t>
            </a:r>
            <a: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на</a:t>
            </a:r>
            <a:b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</a:br>
            <a: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восходящий </a:t>
            </a:r>
            <a:r>
              <a:rPr lang="ru-RU" sz="2400" dirty="0">
                <a:solidFill>
                  <a:srgbClr val="0E3552"/>
                </a:solidFill>
                <a:latin typeface="Times New Roman"/>
                <a:cs typeface="Times New Roman"/>
              </a:rPr>
              <a:t>поток </a:t>
            </a:r>
            <a:r>
              <a:rPr lang="ru-RU" sz="2400" dirty="0" smtClean="0">
                <a:solidFill>
                  <a:srgbClr val="0E3552"/>
                </a:solidFill>
                <a:latin typeface="Times New Roman"/>
                <a:cs typeface="Times New Roman"/>
              </a:rPr>
              <a:t>пламени </a:t>
            </a:r>
            <a:r>
              <a:rPr lang="ru-RU" sz="2400" dirty="0">
                <a:solidFill>
                  <a:srgbClr val="0E3552"/>
                </a:solidFill>
                <a:latin typeface="Times New Roman"/>
                <a:cs typeface="Times New Roman"/>
              </a:rPr>
              <a:t>и вообще воздуха.</a:t>
            </a:r>
            <a:endParaRPr lang="en-US" sz="2400" dirty="0">
              <a:solidFill>
                <a:srgbClr val="0E3552"/>
              </a:solidFill>
              <a:latin typeface="Times New Roman"/>
              <a:cs typeface="Times New Roman"/>
            </a:endParaRPr>
          </a:p>
        </p:txBody>
      </p:sp>
      <p:graphicFrame>
        <p:nvGraphicFramePr>
          <p:cNvPr id="23" name="Diagram 9"/>
          <p:cNvGraphicFramePr/>
          <p:nvPr>
            <p:extLst>
              <p:ext uri="{D42A27DB-BD31-4B8C-83A1-F6EECF244321}">
                <p14:modId xmlns:p14="http://schemas.microsoft.com/office/powerpoint/2010/main" xmlns="" val="3420187610"/>
              </p:ext>
            </p:extLst>
          </p:nvPr>
        </p:nvGraphicFramePr>
        <p:xfrm>
          <a:off x="533400" y="457200"/>
          <a:ext cx="1279966" cy="1397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  <a:alpha val="6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219200" y="4800600"/>
            <a:ext cx="6705600" cy="1752600"/>
          </a:xfrm>
        </p:spPr>
        <p:txBody>
          <a:bodyPr>
            <a:normAutofit/>
          </a:bodyPr>
          <a:lstStyle/>
          <a:p>
            <a:pPr marL="342900" indent="-342900">
              <a:buFont typeface="Wingdings" charset="2"/>
              <a:buChar char="²"/>
            </a:pPr>
            <a:r>
              <a:rPr lang="ru-RU" u="sng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ближайшие месяцы  нами будут проведены оценки энергозатрат для генерации искусственных торнадо. Важно подчеркнуть, что  эти затраты могут быть скомпенсированы размещением в зоне планируемого вихря системы ветроэлектрогенераторов. </a:t>
            </a:r>
            <a:endParaRPr lang="ru-RU" u="sng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5" name="Рисунок 22" descr="Картинки по запросу enhancement of wind flow at the edges of obstacles"/>
          <p:cNvPicPr>
            <a:picLocks noGrp="1" noChangeAspect="1" noChangeArrowheads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083" r="17083"/>
          <a:stretch>
            <a:fillRect/>
          </a:stretch>
        </p:blipFill>
        <p:spPr bwMode="auto">
          <a:xfrm>
            <a:off x="1219200" y="413941"/>
            <a:ext cx="6629400" cy="4157720"/>
          </a:xfrm>
          <a:prstGeom prst="rect">
            <a:avLst/>
          </a:prstGeom>
          <a:noFill/>
          <a:ln w="38100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9202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  <a:alpha val="7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457200" y="3530601"/>
            <a:ext cx="8229600" cy="4921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itchFamily="34" charset="0"/>
                <a:ea typeface="+mj-ea"/>
                <a:cs typeface="+mj-cs"/>
              </a:rPr>
              <a:t>Спасибо</a:t>
            </a:r>
            <a:r>
              <a:rPr kumimoji="0" lang="ru-RU" sz="4800" b="0" i="0" u="none" strike="noStrike" kern="1200" cap="none" spc="0" normalizeH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Source Sans Pro" pitchFamily="34" charset="0"/>
                <a:ea typeface="+mj-ea"/>
                <a:cs typeface="+mj-cs"/>
              </a:rPr>
              <a:t> за внимание!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Source Sans Pro" pitchFamily="34" charset="0"/>
              <a:ea typeface="+mj-ea"/>
              <a:cs typeface="+mj-cs"/>
            </a:endParaRPr>
          </a:p>
        </p:txBody>
      </p:sp>
      <p:sp>
        <p:nvSpPr>
          <p:cNvPr id="4" name="AutoShape 81"/>
          <p:cNvSpPr>
            <a:spLocks/>
          </p:cNvSpPr>
          <p:nvPr/>
        </p:nvSpPr>
        <p:spPr bwMode="auto">
          <a:xfrm>
            <a:off x="4191000" y="2073710"/>
            <a:ext cx="708942" cy="945262"/>
          </a:xfrm>
          <a:custGeom>
            <a:avLst/>
            <a:gdLst>
              <a:gd name="T0" fmla="*/ 10800 w 21600"/>
              <a:gd name="T1" fmla="*/ 10800 h 21600"/>
              <a:gd name="T2" fmla="*/ 10800 w 21600"/>
              <a:gd name="T3" fmla="*/ 10800 h 21600"/>
              <a:gd name="T4" fmla="*/ 10800 w 21600"/>
              <a:gd name="T5" fmla="*/ 10800 h 21600"/>
              <a:gd name="T6" fmla="*/ 10800 w 2160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600" h="21600">
                <a:moveTo>
                  <a:pt x="20235" y="9811"/>
                </a:moveTo>
                <a:cubicBezTo>
                  <a:pt x="20220" y="10144"/>
                  <a:pt x="20081" y="10800"/>
                  <a:pt x="18899" y="10800"/>
                </a:cubicBezTo>
                <a:lnTo>
                  <a:pt x="17549" y="10800"/>
                </a:lnTo>
                <a:cubicBezTo>
                  <a:pt x="17363" y="10800"/>
                  <a:pt x="17212" y="10950"/>
                  <a:pt x="17212" y="11137"/>
                </a:cubicBezTo>
                <a:cubicBezTo>
                  <a:pt x="17212" y="11324"/>
                  <a:pt x="17363" y="11475"/>
                  <a:pt x="17549" y="11475"/>
                </a:cubicBezTo>
                <a:lnTo>
                  <a:pt x="18858" y="11475"/>
                </a:lnTo>
                <a:cubicBezTo>
                  <a:pt x="19870" y="11475"/>
                  <a:pt x="20003" y="12314"/>
                  <a:pt x="19938" y="12719"/>
                </a:cubicBezTo>
                <a:cubicBezTo>
                  <a:pt x="19855" y="13223"/>
                  <a:pt x="19618" y="14175"/>
                  <a:pt x="18478" y="14175"/>
                </a:cubicBezTo>
                <a:lnTo>
                  <a:pt x="16874" y="14175"/>
                </a:lnTo>
                <a:cubicBezTo>
                  <a:pt x="16688" y="14175"/>
                  <a:pt x="16537" y="14325"/>
                  <a:pt x="16537" y="14512"/>
                </a:cubicBezTo>
                <a:cubicBezTo>
                  <a:pt x="16537" y="14699"/>
                  <a:pt x="16688" y="14850"/>
                  <a:pt x="16874" y="14850"/>
                </a:cubicBezTo>
                <a:lnTo>
                  <a:pt x="18203" y="14850"/>
                </a:lnTo>
                <a:cubicBezTo>
                  <a:pt x="19343" y="14850"/>
                  <a:pt x="19243" y="15718"/>
                  <a:pt x="19079" y="16237"/>
                </a:cubicBezTo>
                <a:cubicBezTo>
                  <a:pt x="18864" y="16918"/>
                  <a:pt x="18732" y="17549"/>
                  <a:pt x="17297" y="17549"/>
                </a:cubicBezTo>
                <a:lnTo>
                  <a:pt x="16196" y="17549"/>
                </a:lnTo>
                <a:cubicBezTo>
                  <a:pt x="16009" y="17549"/>
                  <a:pt x="15859" y="17700"/>
                  <a:pt x="15859" y="17887"/>
                </a:cubicBezTo>
                <a:cubicBezTo>
                  <a:pt x="15859" y="18073"/>
                  <a:pt x="16009" y="18225"/>
                  <a:pt x="16196" y="18225"/>
                </a:cubicBezTo>
                <a:lnTo>
                  <a:pt x="17255" y="18225"/>
                </a:lnTo>
                <a:cubicBezTo>
                  <a:pt x="17993" y="18225"/>
                  <a:pt x="18027" y="18923"/>
                  <a:pt x="17950" y="19174"/>
                </a:cubicBezTo>
                <a:cubicBezTo>
                  <a:pt x="17866" y="19448"/>
                  <a:pt x="17767" y="19651"/>
                  <a:pt x="17762" y="19660"/>
                </a:cubicBezTo>
                <a:cubicBezTo>
                  <a:pt x="17558" y="20028"/>
                  <a:pt x="17229" y="20249"/>
                  <a:pt x="16534" y="20249"/>
                </a:cubicBezTo>
                <a:lnTo>
                  <a:pt x="12844" y="20249"/>
                </a:lnTo>
                <a:cubicBezTo>
                  <a:pt x="10990" y="20249"/>
                  <a:pt x="9151" y="19829"/>
                  <a:pt x="9104" y="19818"/>
                </a:cubicBezTo>
                <a:cubicBezTo>
                  <a:pt x="6299" y="19172"/>
                  <a:pt x="6152" y="19122"/>
                  <a:pt x="5976" y="19072"/>
                </a:cubicBezTo>
                <a:cubicBezTo>
                  <a:pt x="5976" y="19072"/>
                  <a:pt x="5405" y="18976"/>
                  <a:pt x="5405" y="18478"/>
                </a:cubicBezTo>
                <a:lnTo>
                  <a:pt x="5399" y="9155"/>
                </a:lnTo>
                <a:cubicBezTo>
                  <a:pt x="5399" y="8839"/>
                  <a:pt x="5601" y="8552"/>
                  <a:pt x="5935" y="8452"/>
                </a:cubicBezTo>
                <a:cubicBezTo>
                  <a:pt x="5977" y="8435"/>
                  <a:pt x="6034" y="8419"/>
                  <a:pt x="6074" y="8401"/>
                </a:cubicBezTo>
                <a:cubicBezTo>
                  <a:pt x="9158" y="7125"/>
                  <a:pt x="10097" y="4324"/>
                  <a:pt x="10124" y="2025"/>
                </a:cubicBezTo>
                <a:cubicBezTo>
                  <a:pt x="10128" y="1702"/>
                  <a:pt x="10378" y="1350"/>
                  <a:pt x="10800" y="1350"/>
                </a:cubicBezTo>
                <a:cubicBezTo>
                  <a:pt x="11514" y="1350"/>
                  <a:pt x="12774" y="2782"/>
                  <a:pt x="12774" y="4554"/>
                </a:cubicBezTo>
                <a:cubicBezTo>
                  <a:pt x="12774" y="6155"/>
                  <a:pt x="12711" y="6432"/>
                  <a:pt x="12149" y="8100"/>
                </a:cubicBezTo>
                <a:cubicBezTo>
                  <a:pt x="18899" y="8100"/>
                  <a:pt x="18852" y="8196"/>
                  <a:pt x="19448" y="8353"/>
                </a:cubicBezTo>
                <a:cubicBezTo>
                  <a:pt x="20187" y="8564"/>
                  <a:pt x="20249" y="9175"/>
                  <a:pt x="20249" y="9386"/>
                </a:cubicBezTo>
                <a:cubicBezTo>
                  <a:pt x="20249" y="9618"/>
                  <a:pt x="20243" y="9584"/>
                  <a:pt x="20235" y="9811"/>
                </a:cubicBezTo>
                <a:moveTo>
                  <a:pt x="4724" y="19575"/>
                </a:moveTo>
                <a:cubicBezTo>
                  <a:pt x="4724" y="19948"/>
                  <a:pt x="4423" y="20249"/>
                  <a:pt x="4049" y="20249"/>
                </a:cubicBezTo>
                <a:lnTo>
                  <a:pt x="2024" y="20249"/>
                </a:lnTo>
                <a:cubicBezTo>
                  <a:pt x="1652" y="20249"/>
                  <a:pt x="1349" y="19948"/>
                  <a:pt x="1349" y="19575"/>
                </a:cubicBezTo>
                <a:lnTo>
                  <a:pt x="1349" y="8774"/>
                </a:lnTo>
                <a:cubicBezTo>
                  <a:pt x="1349" y="8401"/>
                  <a:pt x="1652" y="8100"/>
                  <a:pt x="2024" y="8100"/>
                </a:cubicBezTo>
                <a:lnTo>
                  <a:pt x="4049" y="8100"/>
                </a:lnTo>
                <a:cubicBezTo>
                  <a:pt x="4423" y="8100"/>
                  <a:pt x="4724" y="8401"/>
                  <a:pt x="4724" y="8774"/>
                </a:cubicBezTo>
                <a:cubicBezTo>
                  <a:pt x="4724" y="8774"/>
                  <a:pt x="4724" y="19575"/>
                  <a:pt x="4724" y="19575"/>
                </a:cubicBezTo>
                <a:close/>
                <a:moveTo>
                  <a:pt x="19686" y="7069"/>
                </a:moveTo>
                <a:cubicBezTo>
                  <a:pt x="18842" y="6846"/>
                  <a:pt x="16858" y="6849"/>
                  <a:pt x="13956" y="6773"/>
                </a:cubicBezTo>
                <a:cubicBezTo>
                  <a:pt x="14093" y="6139"/>
                  <a:pt x="14124" y="5568"/>
                  <a:pt x="14124" y="4554"/>
                </a:cubicBezTo>
                <a:cubicBezTo>
                  <a:pt x="14124" y="2133"/>
                  <a:pt x="12361" y="0"/>
                  <a:pt x="10800" y="0"/>
                </a:cubicBezTo>
                <a:cubicBezTo>
                  <a:pt x="9698" y="0"/>
                  <a:pt x="8789" y="901"/>
                  <a:pt x="8774" y="2009"/>
                </a:cubicBezTo>
                <a:cubicBezTo>
                  <a:pt x="8760" y="3368"/>
                  <a:pt x="8340" y="5716"/>
                  <a:pt x="6074" y="6906"/>
                </a:cubicBezTo>
                <a:cubicBezTo>
                  <a:pt x="5908" y="6994"/>
                  <a:pt x="5433" y="7228"/>
                  <a:pt x="5364" y="7259"/>
                </a:cubicBezTo>
                <a:lnTo>
                  <a:pt x="5399" y="7289"/>
                </a:lnTo>
                <a:cubicBezTo>
                  <a:pt x="5045" y="6984"/>
                  <a:pt x="4554" y="6750"/>
                  <a:pt x="4049" y="6750"/>
                </a:cubicBezTo>
                <a:lnTo>
                  <a:pt x="2024" y="6750"/>
                </a:lnTo>
                <a:cubicBezTo>
                  <a:pt x="908" y="6750"/>
                  <a:pt x="0" y="7658"/>
                  <a:pt x="0" y="8774"/>
                </a:cubicBezTo>
                <a:lnTo>
                  <a:pt x="0" y="19575"/>
                </a:lnTo>
                <a:cubicBezTo>
                  <a:pt x="0" y="20691"/>
                  <a:pt x="908" y="21599"/>
                  <a:pt x="2024" y="21599"/>
                </a:cubicBezTo>
                <a:lnTo>
                  <a:pt x="4049" y="21599"/>
                </a:lnTo>
                <a:cubicBezTo>
                  <a:pt x="4853" y="21599"/>
                  <a:pt x="5525" y="21114"/>
                  <a:pt x="5850" y="20434"/>
                </a:cubicBezTo>
                <a:cubicBezTo>
                  <a:pt x="5859" y="20437"/>
                  <a:pt x="5873" y="20441"/>
                  <a:pt x="5882" y="20442"/>
                </a:cubicBezTo>
                <a:cubicBezTo>
                  <a:pt x="5927" y="20454"/>
                  <a:pt x="5979" y="20467"/>
                  <a:pt x="6044" y="20485"/>
                </a:cubicBezTo>
                <a:cubicBezTo>
                  <a:pt x="6056" y="20487"/>
                  <a:pt x="6062" y="20488"/>
                  <a:pt x="6074" y="20492"/>
                </a:cubicBezTo>
                <a:cubicBezTo>
                  <a:pt x="6464" y="20588"/>
                  <a:pt x="7212" y="20768"/>
                  <a:pt x="8812" y="21135"/>
                </a:cubicBezTo>
                <a:cubicBezTo>
                  <a:pt x="9155" y="21213"/>
                  <a:pt x="10966" y="21599"/>
                  <a:pt x="12844" y="21599"/>
                </a:cubicBezTo>
                <a:lnTo>
                  <a:pt x="16534" y="21599"/>
                </a:lnTo>
                <a:cubicBezTo>
                  <a:pt x="17659" y="21599"/>
                  <a:pt x="18469" y="21167"/>
                  <a:pt x="18952" y="20298"/>
                </a:cubicBezTo>
                <a:cubicBezTo>
                  <a:pt x="18958" y="20285"/>
                  <a:pt x="19114" y="19982"/>
                  <a:pt x="19240" y="19572"/>
                </a:cubicBezTo>
                <a:cubicBezTo>
                  <a:pt x="19336" y="19263"/>
                  <a:pt x="19371" y="18827"/>
                  <a:pt x="19256" y="18384"/>
                </a:cubicBezTo>
                <a:cubicBezTo>
                  <a:pt x="19981" y="17886"/>
                  <a:pt x="20214" y="17133"/>
                  <a:pt x="20366" y="16643"/>
                </a:cubicBezTo>
                <a:cubicBezTo>
                  <a:pt x="20620" y="15838"/>
                  <a:pt x="20544" y="15235"/>
                  <a:pt x="20367" y="14803"/>
                </a:cubicBezTo>
                <a:cubicBezTo>
                  <a:pt x="20775" y="14418"/>
                  <a:pt x="21122" y="13831"/>
                  <a:pt x="21269" y="12935"/>
                </a:cubicBezTo>
                <a:cubicBezTo>
                  <a:pt x="21361" y="12380"/>
                  <a:pt x="21263" y="11809"/>
                  <a:pt x="21007" y="11334"/>
                </a:cubicBezTo>
                <a:cubicBezTo>
                  <a:pt x="21389" y="10905"/>
                  <a:pt x="21564" y="10365"/>
                  <a:pt x="21583" y="9865"/>
                </a:cubicBezTo>
                <a:lnTo>
                  <a:pt x="21591" y="9724"/>
                </a:lnTo>
                <a:cubicBezTo>
                  <a:pt x="21596" y="9635"/>
                  <a:pt x="21600" y="9581"/>
                  <a:pt x="21600" y="9386"/>
                </a:cubicBezTo>
                <a:cubicBezTo>
                  <a:pt x="21600" y="8533"/>
                  <a:pt x="21010" y="7446"/>
                  <a:pt x="19686" y="7069"/>
                </a:cubicBezTo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12700" cap="flat" cmpd="sng">
                <a:solidFill>
                  <a:srgbClr val="000000"/>
                </a:solidFill>
                <a:prstDash val="solid"/>
                <a:miter lim="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lIns="38100" tIns="38100" rIns="38100" bIns="38100" anchor="ctr"/>
          <a:lstStyle/>
          <a:p>
            <a:pPr defTabSz="457200"/>
            <a:endParaRPr lang="en-US" sz="300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4343402"/>
            <a:ext cx="9144000" cy="60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0" y="1498600"/>
            <a:ext cx="9144000" cy="284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49212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2">
                    <a:lumMod val="50000"/>
                  </a:schemeClr>
                </a:solidFill>
                <a:latin typeface="Source Sans Pro" pitchFamily="34" charset="0"/>
              </a:rPr>
              <a:t>Актуальность </a:t>
            </a:r>
            <a:endParaRPr lang="en-US" sz="2800" b="1" dirty="0">
              <a:solidFill>
                <a:schemeClr val="bg2">
                  <a:lumMod val="50000"/>
                </a:schemeClr>
              </a:solidFill>
              <a:latin typeface="Source Sans Pro" pitchFamily="34" charset="0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219200"/>
            <a:ext cx="9144000" cy="3200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4495800"/>
            <a:ext cx="9372600" cy="369332"/>
          </a:xfrm>
          <a:prstGeom prst="rect">
            <a:avLst/>
          </a:prstGeom>
          <a:noFill/>
        </p:spPr>
        <p:txBody>
          <a:bodyPr wrap="square" numCol="1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Задача искусственного возбуждения атмосферных вихрей актуальна с двух точек зрения: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5800" y="4953000"/>
            <a:ext cx="3429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²"/>
            </a:pPr>
            <a:r>
              <a:rPr lang="ru-RU" sz="1600" dirty="0" smtClean="0"/>
              <a:t>Создать тайфун , который разрядил бы скопившуюся в атмосфере энергию, с минимальным риском разрушительного воздействия.</a:t>
            </a:r>
            <a:endParaRPr lang="ru-RU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5105400" y="4953000"/>
            <a:ext cx="30318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accent6">
                  <a:lumMod val="75000"/>
                </a:schemeClr>
              </a:buClr>
              <a:buFont typeface="Wingdings" charset="2"/>
              <a:buChar char="²"/>
            </a:pPr>
            <a:r>
              <a:rPr lang="ru-RU" sz="1600" dirty="0" smtClean="0"/>
              <a:t>Превратить кинетическую энергию воздушных масс тайфуна в электрическую с помощью ветровых электрогенераторов.</a:t>
            </a:r>
            <a:endParaRPr lang="ru-RU" sz="1600" dirty="0"/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4000">
              <a:schemeClr val="accent6">
                <a:lumMod val="60000"/>
                <a:lumOff val="40000"/>
                <a:alpha val="63000"/>
              </a:schemeClr>
            </a:gs>
            <a:gs pos="100000">
              <a:srgbClr val="FFFFFF">
                <a:alpha val="6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  <a:ln w="76200" cmpd="tri">
            <a:solidFill>
              <a:srgbClr val="4F81BD"/>
            </a:solidFill>
          </a:ln>
        </p:spPr>
        <p:txBody>
          <a:bodyPr>
            <a:normAutofit/>
          </a:bodyPr>
          <a:lstStyle/>
          <a:p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</a:rPr>
              <a:t>С началом 21 века резко возросла выработка парниковых газов, </a:t>
            </a:r>
            <a:r>
              <a:rPr lang="ru-RU" sz="2000" b="1" i="1" dirty="0" smtClean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которые </a:t>
            </a:r>
            <a:r>
              <a:rPr lang="ru-RU" sz="2000" b="1" i="1" dirty="0">
                <a:solidFill>
                  <a:schemeClr val="accent2">
                    <a:lumMod val="75000"/>
                  </a:schemeClr>
                </a:solidFill>
                <a:latin typeface="Calibri" charset="0"/>
              </a:rPr>
              <a:t>скапливаются в верхних слоях атмосферы и создают парниковый эффект ее нагрева солнечным излучением. </a:t>
            </a:r>
            <a:endParaRPr lang="ru-RU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4" name="Рисунок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" y="1632267"/>
            <a:ext cx="8229600" cy="4768533"/>
          </a:xfrm>
          <a:prstGeom prst="rect">
            <a:avLst/>
          </a:prstGeom>
          <a:noFill/>
          <a:ln w="38100" cmpd="sng">
            <a:solidFill>
              <a:schemeClr val="accent6">
                <a:lumMod val="75000"/>
              </a:schemeClr>
            </a:solidFill>
            <a:prstDash val="sysDash"/>
          </a:ln>
        </p:spPr>
      </p:pic>
    </p:spTree>
    <p:extLst>
      <p:ext uri="{BB962C8B-B14F-4D97-AF65-F5344CB8AC3E}">
        <p14:creationId xmlns:p14="http://schemas.microsoft.com/office/powerpoint/2010/main" xmlns="" val="1416066677"/>
      </p:ext>
    </p:extLst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4"/>
          <p:cNvSpPr/>
          <p:nvPr/>
        </p:nvSpPr>
        <p:spPr>
          <a:xfrm>
            <a:off x="5181600" y="0"/>
            <a:ext cx="39624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50000"/>
                </a:schemeClr>
              </a:gs>
              <a:gs pos="100000">
                <a:srgbClr val="FFFFFF"/>
              </a:gs>
            </a:gsLst>
            <a:lin ang="12420000" scaled="0"/>
            <a:tileRect/>
          </a:gradFill>
          <a:ln w="6350">
            <a:solidFill>
              <a:schemeClr val="accent6">
                <a:lumMod val="20000"/>
                <a:lumOff val="8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5181600" cy="685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  <a:ln w="6350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953000" y="533400"/>
            <a:ext cx="4572000" cy="492122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Source Sans Pro" pitchFamily="34" charset="0"/>
              </a:rPr>
              <a:t>Историческое введение</a:t>
            </a:r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Source Sans Pro" pitchFamily="34" charset="0"/>
            </a:endParaRPr>
          </a:p>
        </p:txBody>
      </p:sp>
      <p:sp>
        <p:nvSpPr>
          <p:cNvPr id="4" name="Subtitle 4"/>
          <p:cNvSpPr txBox="1">
            <a:spLocks/>
          </p:cNvSpPr>
          <p:nvPr/>
        </p:nvSpPr>
        <p:spPr>
          <a:xfrm>
            <a:off x="5105400" y="1676400"/>
            <a:ext cx="4038600" cy="182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>
              <a:spcBef>
                <a:spcPct val="20000"/>
              </a:spcBef>
            </a:pPr>
            <a:r>
              <a:rPr kumimoji="0" lang="ru-RU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ource Sans Pro" pitchFamily="34" charset="0"/>
                <a:ea typeface="+mn-ea"/>
                <a:cs typeface="+mn-cs"/>
              </a:rPr>
              <a:t>      Исследование</a:t>
            </a:r>
            <a:r>
              <a:rPr kumimoji="0" lang="ru-RU" sz="16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Source Sans Pro" pitchFamily="34" charset="0"/>
                <a:ea typeface="+mn-ea"/>
                <a:cs typeface="+mn-cs"/>
              </a:rPr>
              <a:t> турбулентности имеет богатую многовековую историю. Леонардо да Винчи более 500 лет назад изобразил схему формирования турбулентности. 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Source Sans Pro" pitchFamily="34" charset="0"/>
              <a:ea typeface="+mn-ea"/>
              <a:cs typeface="+mn-cs"/>
            </a:endParaRPr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505200"/>
            <a:ext cx="4740160" cy="3212459"/>
          </a:xfrm>
          <a:prstGeom prst="rect">
            <a:avLst/>
          </a:prstGeom>
        </p:spPr>
      </p:pic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4800" y="152400"/>
            <a:ext cx="2286000" cy="3124200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2590800" y="381000"/>
            <a:ext cx="2514600" cy="101566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Леонардо да Винчи (15 апреля 1452-         2 мая 1519</a:t>
            </a:r>
            <a:r>
              <a:rPr lang="ru-RU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)</a:t>
            </a:r>
            <a:endParaRPr lang="ru-RU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 advTm="2000">
        <p:circle/>
      </p:transition>
    </mc:Choice>
    <mc:Fallback>
      <p:transition spd="slow" advTm="2000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1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  <p:bldP spid="8" grpId="0" animBg="1"/>
      <p:bldP spid="7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100000">
              <a:schemeClr val="accent6">
                <a:lumMod val="20000"/>
                <a:lumOff val="80000"/>
              </a:scheme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582666" y="1600200"/>
            <a:ext cx="48181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Подготовка методик экспериментального исследования генерации атмосферных вихрей;</a:t>
            </a:r>
            <a:endParaRPr lang="ms-MY" dirty="0"/>
          </a:p>
        </p:txBody>
      </p:sp>
      <p:sp>
        <p:nvSpPr>
          <p:cNvPr id="35" name="Title 1"/>
          <p:cNvSpPr>
            <a:spLocks noGrp="1"/>
          </p:cNvSpPr>
          <p:nvPr>
            <p:ph type="title"/>
          </p:nvPr>
        </p:nvSpPr>
        <p:spPr>
          <a:xfrm>
            <a:off x="457200" y="498478"/>
            <a:ext cx="8229600" cy="492122"/>
          </a:xfrm>
        </p:spPr>
        <p:txBody>
          <a:bodyPr>
            <a:noAutofit/>
          </a:bodyPr>
          <a:lstStyle/>
          <a:p>
            <a:r>
              <a:rPr lang="ru-RU" sz="3600" dirty="0" smtClean="0">
                <a:solidFill>
                  <a:srgbClr val="14507A"/>
                </a:solidFill>
                <a:latin typeface="Source Sans Pro" pitchFamily="34" charset="0"/>
              </a:rPr>
              <a:t>Цели проекта</a:t>
            </a:r>
            <a:endParaRPr lang="en-US" sz="3600" dirty="0">
              <a:solidFill>
                <a:srgbClr val="14507A"/>
              </a:solidFill>
              <a:latin typeface="Source Sans Pro" pitchFamily="34" charset="0"/>
            </a:endParaRPr>
          </a:p>
        </p:txBody>
      </p:sp>
      <p:grpSp>
        <p:nvGrpSpPr>
          <p:cNvPr id="50" name="Group 35"/>
          <p:cNvGrpSpPr/>
          <p:nvPr/>
        </p:nvGrpSpPr>
        <p:grpSpPr>
          <a:xfrm>
            <a:off x="457200" y="1066800"/>
            <a:ext cx="3449286" cy="1866818"/>
            <a:chOff x="304798" y="1085849"/>
            <a:chExt cx="3449286" cy="1400114"/>
          </a:xfrm>
        </p:grpSpPr>
        <p:grpSp>
          <p:nvGrpSpPr>
            <p:cNvPr id="51" name="Group 19"/>
            <p:cNvGrpSpPr/>
            <p:nvPr/>
          </p:nvGrpSpPr>
          <p:grpSpPr>
            <a:xfrm>
              <a:off x="457198" y="1257299"/>
              <a:ext cx="3296886" cy="1228664"/>
              <a:chOff x="283579" y="1452567"/>
              <a:chExt cx="3471580" cy="1293767"/>
            </a:xfrm>
          </p:grpSpPr>
          <p:sp>
            <p:nvSpPr>
              <p:cNvPr id="55" name="Oval 9"/>
              <p:cNvSpPr/>
              <p:nvPr/>
            </p:nvSpPr>
            <p:spPr bwMode="gray">
              <a:xfrm>
                <a:off x="283579" y="1452567"/>
                <a:ext cx="1054552" cy="103142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58" name="AutoShape 114"/>
              <p:cNvSpPr>
                <a:spLocks/>
              </p:cNvSpPr>
              <p:nvPr/>
            </p:nvSpPr>
            <p:spPr bwMode="auto">
              <a:xfrm>
                <a:off x="3656696" y="2647871"/>
                <a:ext cx="98463" cy="984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52" name="Oval 24"/>
            <p:cNvSpPr/>
            <p:nvPr/>
          </p:nvSpPr>
          <p:spPr bwMode="gray">
            <a:xfrm>
              <a:off x="533398" y="10858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Oval 25"/>
            <p:cNvSpPr/>
            <p:nvPr/>
          </p:nvSpPr>
          <p:spPr bwMode="gray">
            <a:xfrm>
              <a:off x="304798" y="13144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9" name="AutoShape 112"/>
          <p:cNvSpPr>
            <a:spLocks/>
          </p:cNvSpPr>
          <p:nvPr/>
        </p:nvSpPr>
        <p:spPr bwMode="auto">
          <a:xfrm>
            <a:off x="914400" y="1676400"/>
            <a:ext cx="366050" cy="488902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0" name="Group 35"/>
          <p:cNvGrpSpPr/>
          <p:nvPr/>
        </p:nvGrpSpPr>
        <p:grpSpPr>
          <a:xfrm>
            <a:off x="457200" y="2743200"/>
            <a:ext cx="3449286" cy="1866818"/>
            <a:chOff x="304798" y="1085849"/>
            <a:chExt cx="3449286" cy="1400114"/>
          </a:xfrm>
        </p:grpSpPr>
        <p:grpSp>
          <p:nvGrpSpPr>
            <p:cNvPr id="61" name="Group 19"/>
            <p:cNvGrpSpPr/>
            <p:nvPr/>
          </p:nvGrpSpPr>
          <p:grpSpPr>
            <a:xfrm>
              <a:off x="457198" y="1257299"/>
              <a:ext cx="3296886" cy="1228664"/>
              <a:chOff x="283579" y="1452567"/>
              <a:chExt cx="3471580" cy="1293767"/>
            </a:xfrm>
          </p:grpSpPr>
          <p:sp>
            <p:nvSpPr>
              <p:cNvPr id="64" name="Oval 9"/>
              <p:cNvSpPr/>
              <p:nvPr/>
            </p:nvSpPr>
            <p:spPr bwMode="gray">
              <a:xfrm>
                <a:off x="283579" y="1452567"/>
                <a:ext cx="1054552" cy="103142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65" name="AutoShape 114"/>
              <p:cNvSpPr>
                <a:spLocks/>
              </p:cNvSpPr>
              <p:nvPr/>
            </p:nvSpPr>
            <p:spPr bwMode="auto">
              <a:xfrm>
                <a:off x="3656696" y="2647871"/>
                <a:ext cx="98463" cy="984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2" name="Oval 24"/>
            <p:cNvSpPr/>
            <p:nvPr/>
          </p:nvSpPr>
          <p:spPr bwMode="gray">
            <a:xfrm>
              <a:off x="533398" y="10858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Oval 25"/>
            <p:cNvSpPr/>
            <p:nvPr/>
          </p:nvSpPr>
          <p:spPr bwMode="gray">
            <a:xfrm>
              <a:off x="304798" y="13144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AutoShape 112"/>
          <p:cNvSpPr>
            <a:spLocks/>
          </p:cNvSpPr>
          <p:nvPr/>
        </p:nvSpPr>
        <p:spPr bwMode="auto">
          <a:xfrm>
            <a:off x="914400" y="3352800"/>
            <a:ext cx="366050" cy="488902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grpSp>
        <p:nvGrpSpPr>
          <p:cNvPr id="67" name="Group 35"/>
          <p:cNvGrpSpPr/>
          <p:nvPr/>
        </p:nvGrpSpPr>
        <p:grpSpPr>
          <a:xfrm>
            <a:off x="457200" y="4495800"/>
            <a:ext cx="3449286" cy="1866818"/>
            <a:chOff x="304798" y="1085849"/>
            <a:chExt cx="3449286" cy="1400114"/>
          </a:xfrm>
        </p:grpSpPr>
        <p:grpSp>
          <p:nvGrpSpPr>
            <p:cNvPr id="68" name="Group 19"/>
            <p:cNvGrpSpPr/>
            <p:nvPr/>
          </p:nvGrpSpPr>
          <p:grpSpPr>
            <a:xfrm>
              <a:off x="457198" y="1257299"/>
              <a:ext cx="3296886" cy="1228664"/>
              <a:chOff x="283579" y="1452567"/>
              <a:chExt cx="3471580" cy="1293767"/>
            </a:xfrm>
          </p:grpSpPr>
          <p:sp>
            <p:nvSpPr>
              <p:cNvPr id="71" name="Oval 9"/>
              <p:cNvSpPr/>
              <p:nvPr/>
            </p:nvSpPr>
            <p:spPr bwMode="gray">
              <a:xfrm>
                <a:off x="283579" y="1452567"/>
                <a:ext cx="1054552" cy="1031421"/>
              </a:xfrm>
              <a:prstGeom prst="ellipse">
                <a:avLst/>
              </a:prstGeom>
              <a:solidFill>
                <a:schemeClr val="accent2">
                  <a:lumMod val="40000"/>
                  <a:lumOff val="60000"/>
                </a:schemeClr>
              </a:solidFill>
              <a:ln w="57150" cap="flat" cmpd="sng">
                <a:solidFill>
                  <a:schemeClr val="bg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2" name="AutoShape 114"/>
              <p:cNvSpPr>
                <a:spLocks/>
              </p:cNvSpPr>
              <p:nvPr/>
            </p:nvSpPr>
            <p:spPr bwMode="auto">
              <a:xfrm>
                <a:off x="3656696" y="2647871"/>
                <a:ext cx="98463" cy="98463"/>
              </a:xfrm>
              <a:custGeom>
                <a:avLst/>
                <a:gdLst>
                  <a:gd name="T0" fmla="*/ 10800 w 21600"/>
                  <a:gd name="T1" fmla="*/ 10800 h 21600"/>
                  <a:gd name="T2" fmla="*/ 10800 w 21600"/>
                  <a:gd name="T3" fmla="*/ 10800 h 21600"/>
                  <a:gd name="T4" fmla="*/ 10800 w 21600"/>
                  <a:gd name="T5" fmla="*/ 10800 h 21600"/>
                  <a:gd name="T6" fmla="*/ 10800 w 21600"/>
                  <a:gd name="T7" fmla="*/ 10800 h 216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1600" h="21600">
                    <a:moveTo>
                      <a:pt x="19938" y="0"/>
                    </a:moveTo>
                    <a:cubicBezTo>
                      <a:pt x="8943" y="0"/>
                      <a:pt x="0" y="8942"/>
                      <a:pt x="0" y="19938"/>
                    </a:cubicBezTo>
                    <a:cubicBezTo>
                      <a:pt x="0" y="20855"/>
                      <a:pt x="743" y="21600"/>
                      <a:pt x="1661" y="21600"/>
                    </a:cubicBezTo>
                    <a:cubicBezTo>
                      <a:pt x="2579" y="21600"/>
                      <a:pt x="3323" y="20855"/>
                      <a:pt x="3323" y="19938"/>
                    </a:cubicBezTo>
                    <a:cubicBezTo>
                      <a:pt x="3323" y="10777"/>
                      <a:pt x="10777" y="3323"/>
                      <a:pt x="19938" y="3323"/>
                    </a:cubicBezTo>
                    <a:cubicBezTo>
                      <a:pt x="20856" y="3323"/>
                      <a:pt x="21600" y="2578"/>
                      <a:pt x="21600" y="1661"/>
                    </a:cubicBezTo>
                    <a:cubicBezTo>
                      <a:pt x="21600" y="744"/>
                      <a:pt x="20856" y="0"/>
                      <a:pt x="19938" y="0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xmlns="" w="12700" cap="flat" cmpd="sng">
                    <a:solidFill>
                      <a:srgbClr val="000000"/>
                    </a:solidFill>
                    <a:prstDash val="solid"/>
                    <a:miter lim="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 xmlns="">
                    <a:effectLst>
                      <a:outerShdw blurRad="63500" dist="38099" dir="2700000" algn="ctr" rotWithShape="0">
                        <a:srgbClr val="000000">
                          <a:alpha val="74998"/>
                        </a:srgbClr>
                      </a:outerShdw>
                    </a:effectLst>
                  </a14:hiddenEffects>
                </a:ext>
              </a:extLst>
            </p:spPr>
            <p:txBody>
              <a:bodyPr lIns="38100" tIns="38100" rIns="38100" bIns="38100" anchor="ctr"/>
              <a:lstStyle/>
              <a:p>
                <a:pPr defTabSz="457200"/>
                <a:endParaRPr lang="en-US" sz="30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endParaRPr>
              </a:p>
            </p:txBody>
          </p:sp>
        </p:grpSp>
        <p:sp>
          <p:nvSpPr>
            <p:cNvPr id="69" name="Oval 24"/>
            <p:cNvSpPr/>
            <p:nvPr/>
          </p:nvSpPr>
          <p:spPr bwMode="gray">
            <a:xfrm>
              <a:off x="533398" y="10858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Oval 25"/>
            <p:cNvSpPr/>
            <p:nvPr/>
          </p:nvSpPr>
          <p:spPr bwMode="gray">
            <a:xfrm>
              <a:off x="304798" y="1314449"/>
              <a:ext cx="197714" cy="193378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57150" cap="flat" cmpd="sng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73" name="AutoShape 112"/>
          <p:cNvSpPr>
            <a:spLocks/>
          </p:cNvSpPr>
          <p:nvPr/>
        </p:nvSpPr>
        <p:spPr bwMode="auto">
          <a:xfrm>
            <a:off x="914400" y="5181600"/>
            <a:ext cx="366050" cy="488902"/>
          </a:xfrm>
          <a:custGeom>
            <a:avLst/>
            <a:gdLst>
              <a:gd name="T0" fmla="*/ 10510 w 21020"/>
              <a:gd name="T1" fmla="*/ 10800 h 21600"/>
              <a:gd name="T2" fmla="*/ 10510 w 21020"/>
              <a:gd name="T3" fmla="*/ 10800 h 21600"/>
              <a:gd name="T4" fmla="*/ 10510 w 21020"/>
              <a:gd name="T5" fmla="*/ 10800 h 21600"/>
              <a:gd name="T6" fmla="*/ 10510 w 21020"/>
              <a:gd name="T7" fmla="*/ 108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21020" h="21600">
                <a:moveTo>
                  <a:pt x="18846" y="7946"/>
                </a:moveTo>
                <a:lnTo>
                  <a:pt x="17740" y="9091"/>
                </a:lnTo>
                <a:cubicBezTo>
                  <a:pt x="17740" y="8939"/>
                  <a:pt x="17758" y="8792"/>
                  <a:pt x="17744" y="8636"/>
                </a:cubicBezTo>
                <a:cubicBezTo>
                  <a:pt x="17629" y="7331"/>
                  <a:pt x="17036" y="6068"/>
                  <a:pt x="16074" y="5080"/>
                </a:cubicBezTo>
                <a:cubicBezTo>
                  <a:pt x="15004" y="3980"/>
                  <a:pt x="13585" y="3348"/>
                  <a:pt x="12180" y="3345"/>
                </a:cubicBezTo>
                <a:lnTo>
                  <a:pt x="13268" y="2218"/>
                </a:lnTo>
                <a:cubicBezTo>
                  <a:pt x="13812" y="1659"/>
                  <a:pt x="14572" y="1350"/>
                  <a:pt x="15403" y="1350"/>
                </a:cubicBezTo>
                <a:cubicBezTo>
                  <a:pt x="16460" y="1350"/>
                  <a:pt x="17546" y="1840"/>
                  <a:pt x="18381" y="2696"/>
                </a:cubicBezTo>
                <a:cubicBezTo>
                  <a:pt x="19165" y="3500"/>
                  <a:pt x="19631" y="4499"/>
                  <a:pt x="19698" y="5510"/>
                </a:cubicBezTo>
                <a:cubicBezTo>
                  <a:pt x="19760" y="6453"/>
                  <a:pt x="19457" y="7317"/>
                  <a:pt x="18846" y="7946"/>
                </a:cubicBezTo>
                <a:moveTo>
                  <a:pt x="5828" y="19329"/>
                </a:moveTo>
                <a:cubicBezTo>
                  <a:pt x="5813" y="18424"/>
                  <a:pt x="5454" y="17481"/>
                  <a:pt x="4730" y="16739"/>
                </a:cubicBezTo>
                <a:cubicBezTo>
                  <a:pt x="4046" y="16034"/>
                  <a:pt x="3150" y="15628"/>
                  <a:pt x="2257" y="15592"/>
                </a:cubicBezTo>
                <a:lnTo>
                  <a:pt x="2911" y="13157"/>
                </a:lnTo>
                <a:cubicBezTo>
                  <a:pt x="2959" y="12995"/>
                  <a:pt x="3052" y="12835"/>
                  <a:pt x="3168" y="12695"/>
                </a:cubicBezTo>
                <a:cubicBezTo>
                  <a:pt x="4485" y="11726"/>
                  <a:pt x="6512" y="12012"/>
                  <a:pt x="7920" y="13460"/>
                </a:cubicBezTo>
                <a:cubicBezTo>
                  <a:pt x="9409" y="14990"/>
                  <a:pt x="9639" y="17230"/>
                  <a:pt x="8492" y="18568"/>
                </a:cubicBezTo>
                <a:cubicBezTo>
                  <a:pt x="8416" y="18609"/>
                  <a:pt x="8339" y="18648"/>
                  <a:pt x="8256" y="18675"/>
                </a:cubicBezTo>
                <a:cubicBezTo>
                  <a:pt x="8256" y="18675"/>
                  <a:pt x="5828" y="19329"/>
                  <a:pt x="5828" y="19329"/>
                </a:cubicBezTo>
                <a:close/>
                <a:moveTo>
                  <a:pt x="2737" y="20164"/>
                </a:moveTo>
                <a:cubicBezTo>
                  <a:pt x="2665" y="20181"/>
                  <a:pt x="2443" y="20239"/>
                  <a:pt x="2291" y="20249"/>
                </a:cubicBezTo>
                <a:cubicBezTo>
                  <a:pt x="1751" y="20244"/>
                  <a:pt x="1313" y="19792"/>
                  <a:pt x="1313" y="19237"/>
                </a:cubicBezTo>
                <a:cubicBezTo>
                  <a:pt x="1321" y="19124"/>
                  <a:pt x="1365" y="18929"/>
                  <a:pt x="1380" y="18857"/>
                </a:cubicBezTo>
                <a:lnTo>
                  <a:pt x="2071" y="16283"/>
                </a:lnTo>
                <a:cubicBezTo>
                  <a:pt x="2822" y="16261"/>
                  <a:pt x="3630" y="16562"/>
                  <a:pt x="4265" y="17215"/>
                </a:cubicBezTo>
                <a:cubicBezTo>
                  <a:pt x="4911" y="17878"/>
                  <a:pt x="5214" y="18725"/>
                  <a:pt x="5181" y="19504"/>
                </a:cubicBezTo>
                <a:cubicBezTo>
                  <a:pt x="5181" y="19504"/>
                  <a:pt x="2737" y="20164"/>
                  <a:pt x="2737" y="20164"/>
                </a:cubicBezTo>
                <a:close/>
                <a:moveTo>
                  <a:pt x="6888" y="11179"/>
                </a:moveTo>
                <a:cubicBezTo>
                  <a:pt x="6280" y="10927"/>
                  <a:pt x="5642" y="10783"/>
                  <a:pt x="5004" y="10774"/>
                </a:cubicBezTo>
                <a:lnTo>
                  <a:pt x="10063" y="5536"/>
                </a:lnTo>
                <a:cubicBezTo>
                  <a:pt x="10838" y="4759"/>
                  <a:pt x="11966" y="4536"/>
                  <a:pt x="13077" y="4819"/>
                </a:cubicBezTo>
                <a:cubicBezTo>
                  <a:pt x="13077" y="4819"/>
                  <a:pt x="6888" y="11179"/>
                  <a:pt x="6888" y="11179"/>
                </a:cubicBezTo>
                <a:close/>
                <a:moveTo>
                  <a:pt x="9717" y="13672"/>
                </a:moveTo>
                <a:cubicBezTo>
                  <a:pt x="9473" y="13258"/>
                  <a:pt x="9194" y="12859"/>
                  <a:pt x="8848" y="12505"/>
                </a:cubicBezTo>
                <a:cubicBezTo>
                  <a:pt x="8447" y="12093"/>
                  <a:pt x="7986" y="11770"/>
                  <a:pt x="7507" y="11498"/>
                </a:cubicBezTo>
                <a:lnTo>
                  <a:pt x="13767" y="5064"/>
                </a:lnTo>
                <a:cubicBezTo>
                  <a:pt x="14259" y="5288"/>
                  <a:pt x="14729" y="5607"/>
                  <a:pt x="15145" y="6035"/>
                </a:cubicBezTo>
                <a:cubicBezTo>
                  <a:pt x="15500" y="6398"/>
                  <a:pt x="15775" y="6806"/>
                  <a:pt x="15987" y="7229"/>
                </a:cubicBezTo>
                <a:cubicBezTo>
                  <a:pt x="15987" y="7229"/>
                  <a:pt x="9717" y="13672"/>
                  <a:pt x="9717" y="13672"/>
                </a:cubicBezTo>
                <a:close/>
                <a:moveTo>
                  <a:pt x="10519" y="16061"/>
                </a:moveTo>
                <a:cubicBezTo>
                  <a:pt x="10465" y="15452"/>
                  <a:pt x="10298" y="14854"/>
                  <a:pt x="10047" y="14288"/>
                </a:cubicBezTo>
                <a:lnTo>
                  <a:pt x="16257" y="7906"/>
                </a:lnTo>
                <a:cubicBezTo>
                  <a:pt x="16637" y="9140"/>
                  <a:pt x="16442" y="10429"/>
                  <a:pt x="15610" y="11284"/>
                </a:cubicBezTo>
                <a:cubicBezTo>
                  <a:pt x="15604" y="11290"/>
                  <a:pt x="15598" y="11293"/>
                  <a:pt x="15593" y="11298"/>
                </a:cubicBezTo>
                <a:lnTo>
                  <a:pt x="15602" y="11306"/>
                </a:lnTo>
                <a:lnTo>
                  <a:pt x="10525" y="16565"/>
                </a:lnTo>
                <a:cubicBezTo>
                  <a:pt x="10527" y="16397"/>
                  <a:pt x="10534" y="16232"/>
                  <a:pt x="10519" y="16061"/>
                </a:cubicBezTo>
                <a:moveTo>
                  <a:pt x="19308" y="1741"/>
                </a:moveTo>
                <a:cubicBezTo>
                  <a:pt x="18228" y="632"/>
                  <a:pt x="16805" y="0"/>
                  <a:pt x="15403" y="0"/>
                </a:cubicBezTo>
                <a:cubicBezTo>
                  <a:pt x="14220" y="0"/>
                  <a:pt x="13131" y="450"/>
                  <a:pt x="12335" y="1266"/>
                </a:cubicBezTo>
                <a:lnTo>
                  <a:pt x="9138" y="4577"/>
                </a:lnTo>
                <a:cubicBezTo>
                  <a:pt x="9129" y="4585"/>
                  <a:pt x="9118" y="4592"/>
                  <a:pt x="9108" y="4602"/>
                </a:cubicBezTo>
                <a:cubicBezTo>
                  <a:pt x="9103" y="4608"/>
                  <a:pt x="9100" y="4614"/>
                  <a:pt x="9095" y="4620"/>
                </a:cubicBezTo>
                <a:lnTo>
                  <a:pt x="9096" y="4621"/>
                </a:lnTo>
                <a:lnTo>
                  <a:pt x="2310" y="11647"/>
                </a:lnTo>
                <a:cubicBezTo>
                  <a:pt x="1998" y="11966"/>
                  <a:pt x="1771" y="12364"/>
                  <a:pt x="1645" y="12797"/>
                </a:cubicBezTo>
                <a:lnTo>
                  <a:pt x="102" y="18541"/>
                </a:lnTo>
                <a:cubicBezTo>
                  <a:pt x="100" y="18557"/>
                  <a:pt x="0" y="19008"/>
                  <a:pt x="0" y="19237"/>
                </a:cubicBezTo>
                <a:cubicBezTo>
                  <a:pt x="0" y="20541"/>
                  <a:pt x="1030" y="21599"/>
                  <a:pt x="2302" y="21599"/>
                </a:cubicBezTo>
                <a:cubicBezTo>
                  <a:pt x="2554" y="21599"/>
                  <a:pt x="3044" y="21475"/>
                  <a:pt x="3062" y="21473"/>
                </a:cubicBezTo>
                <a:lnTo>
                  <a:pt x="8630" y="19969"/>
                </a:lnTo>
                <a:cubicBezTo>
                  <a:pt x="9054" y="19839"/>
                  <a:pt x="9439" y="19604"/>
                  <a:pt x="9750" y="19283"/>
                </a:cubicBezTo>
                <a:lnTo>
                  <a:pt x="19776" y="8899"/>
                </a:lnTo>
                <a:cubicBezTo>
                  <a:pt x="21600" y="7023"/>
                  <a:pt x="21394" y="3881"/>
                  <a:pt x="19308" y="1741"/>
                </a:cubicBezTo>
              </a:path>
            </a:pathLst>
          </a:custGeom>
          <a:solidFill>
            <a:schemeClr val="bg1"/>
          </a:solidFill>
          <a:ln>
            <a:noFill/>
          </a:ln>
          <a:effectLst/>
          <a:extLst/>
        </p:spPr>
        <p:txBody>
          <a:bodyPr lIns="38100" tIns="38100" rIns="38100" bIns="38100" anchor="ctr"/>
          <a:lstStyle/>
          <a:p>
            <a:pPr defTabSz="457200"/>
            <a:endParaRPr lang="en-US" sz="3000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32004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Проведение экспериментов и анализ полученных результатов;</a:t>
            </a:r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676400" y="4953000"/>
            <a:ext cx="44542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Выработка рекомендаций по созданию технических методик искусственной генерации атмосферных вихрей.</a:t>
            </a:r>
            <a:endParaRPr lang="ru-RU" dirty="0"/>
          </a:p>
        </p:txBody>
      </p:sp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2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dirty="0" smtClean="0">
                <a:solidFill>
                  <a:srgbClr val="000000"/>
                </a:solidFill>
                <a:latin typeface="Source Sans Pro" pitchFamily="34" charset="0"/>
              </a:rPr>
              <a:t>Начало исследования</a:t>
            </a:r>
            <a:r>
              <a:rPr lang="ru-RU" sz="2800" dirty="0" smtClean="0">
                <a:solidFill>
                  <a:srgbClr val="14507A"/>
                </a:solidFill>
                <a:latin typeface="Source Sans Pro" pitchFamily="34" charset="0"/>
              </a:rPr>
              <a:t/>
            </a:r>
            <a:br>
              <a:rPr lang="ru-RU" sz="2800" dirty="0" smtClean="0">
                <a:solidFill>
                  <a:srgbClr val="14507A"/>
                </a:solidFill>
                <a:latin typeface="Source Sans Pro" pitchFamily="34" charset="0"/>
              </a:rPr>
            </a:br>
            <a:r>
              <a:rPr lang="ru-RU" sz="2400" dirty="0" smtClean="0">
                <a:solidFill>
                  <a:srgbClr val="000000"/>
                </a:solidFill>
                <a:latin typeface="Source Sans Pro" pitchFamily="34" charset="0"/>
              </a:rPr>
              <a:t>Изучение литературных источников</a:t>
            </a:r>
            <a: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Source Sans Pro" pitchFamily="34" charset="0"/>
              </a:rPr>
              <a:t/>
            </a:r>
            <a:br>
              <a:rPr lang="ru-RU" sz="2800" dirty="0" smtClean="0">
                <a:solidFill>
                  <a:schemeClr val="bg2">
                    <a:lumMod val="50000"/>
                  </a:schemeClr>
                </a:solidFill>
                <a:latin typeface="Source Sans Pro" pitchFamily="34" charset="0"/>
              </a:rPr>
            </a:br>
            <a:endParaRPr lang="en-US" sz="2800" dirty="0">
              <a:solidFill>
                <a:schemeClr val="bg2">
                  <a:lumMod val="50000"/>
                </a:schemeClr>
              </a:solidFill>
              <a:latin typeface="Source Sans Pro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044" y="1524000"/>
            <a:ext cx="9144000" cy="19812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59000"/>
                </a:schemeClr>
              </a:gs>
              <a:gs pos="100000">
                <a:srgbClr val="FFFFFF">
                  <a:alpha val="59000"/>
                </a:srgbClr>
              </a:gs>
            </a:gsLst>
            <a:lin ang="1242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accent6">
                    <a:lumMod val="50000"/>
                  </a:schemeClr>
                </a:solidFill>
              </a:rPr>
              <a:t>С точки зрения постановки лабораторных экспериментов по генерации атмосферных вихрей наше внимание привлекла серия статей П. Н. Манташьяна, опубликованная журналом «Наука и жизнь» в 2008 году.</a:t>
            </a:r>
            <a:endParaRPr lang="en-US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" name="Pentagon 13"/>
          <p:cNvSpPr/>
          <p:nvPr/>
        </p:nvSpPr>
        <p:spPr>
          <a:xfrm>
            <a:off x="8458200" y="6375400"/>
            <a:ext cx="381000" cy="304800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>
                <a:latin typeface="Source Sans Pro" pitchFamily="34" charset="0"/>
              </a:rPr>
              <a:t>01</a:t>
            </a:r>
            <a:endParaRPr lang="en-US" sz="1000" dirty="0">
              <a:latin typeface="Source Sans Pro" pitchFamily="34" charset="0"/>
            </a:endParaRPr>
          </a:p>
        </p:txBody>
      </p:sp>
      <p:sp>
        <p:nvSpPr>
          <p:cNvPr id="10" name="Rectangle 6"/>
          <p:cNvSpPr/>
          <p:nvPr/>
        </p:nvSpPr>
        <p:spPr>
          <a:xfrm>
            <a:off x="0" y="3429000"/>
            <a:ext cx="9144000" cy="6095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Изображение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800" y="3733800"/>
            <a:ext cx="3909060" cy="2895600"/>
          </a:xfrm>
          <a:prstGeom prst="rect">
            <a:avLst/>
          </a:prstGeom>
        </p:spPr>
      </p:pic>
      <p:pic>
        <p:nvPicPr>
          <p:cNvPr id="11" name="Изображение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47235" y="3733800"/>
            <a:ext cx="4291965" cy="2895600"/>
          </a:xfrm>
          <a:prstGeom prst="rect">
            <a:avLst/>
          </a:prstGeom>
        </p:spPr>
      </p:pic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gray">
          <a:xfrm>
            <a:off x="0" y="0"/>
            <a:ext cx="5486400" cy="6858000"/>
          </a:xfrm>
          <a:prstGeom prst="rect">
            <a:avLst/>
          </a:prstGeom>
          <a:gradFill flip="none" rotWithShape="1">
            <a:gsLst>
              <a:gs pos="60000">
                <a:schemeClr val="bg2">
                  <a:lumMod val="50000"/>
                </a:schemeClr>
              </a:gs>
              <a:gs pos="100000">
                <a:srgbClr val="FFFFFF"/>
              </a:gs>
            </a:gsLst>
            <a:lin ang="14040000" scaled="0"/>
            <a:tileRect/>
          </a:gradFill>
          <a:ln w="6350" cap="flat" cmpd="sng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5486400" y="1"/>
            <a:ext cx="3657600" cy="1523999"/>
            <a:chOff x="5752682" y="0"/>
            <a:chExt cx="3391318" cy="2190750"/>
          </a:xfrm>
        </p:grpSpPr>
        <p:sp>
          <p:nvSpPr>
            <p:cNvPr id="5" name="Rectangle 4"/>
            <p:cNvSpPr/>
            <p:nvPr/>
          </p:nvSpPr>
          <p:spPr>
            <a:xfrm>
              <a:off x="5752682" y="0"/>
              <a:ext cx="3391318" cy="21907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6128238" y="366436"/>
              <a:ext cx="2831123" cy="1238801"/>
            </a:xfrm>
            <a:prstGeom prst="rect">
              <a:avLst/>
            </a:prstGeom>
            <a:noFill/>
          </p:spPr>
          <p:txBody>
            <a:bodyPr wrap="square" anchor="ctr">
              <a:spAutoFit/>
              <a:scene3d>
                <a:camera prst="orthographicFront"/>
                <a:lightRig rig="balanced" dir="t">
                  <a:rot lat="0" lon="0" rev="2100000"/>
                </a:lightRig>
              </a:scene3d>
              <a:sp3d extrusionH="57150" prstMaterial="metal">
                <a:bevelT w="38100" h="25400"/>
                <a:contourClr>
                  <a:schemeClr val="bg2"/>
                </a:contourClr>
              </a:sp3d>
            </a:bodyPr>
            <a:lstStyle/>
            <a:p>
              <a:pPr algn="ctr"/>
              <a:r>
                <a:rPr lang="ru-RU" sz="2500" b="1" dirty="0" smtClean="0">
                  <a:ln w="50800"/>
                  <a:solidFill>
                    <a:schemeClr val="bg1">
                      <a:shade val="50000"/>
                    </a:schemeClr>
                  </a:solidFill>
                  <a:latin typeface="Source Sans Pro" pitchFamily="34" charset="0"/>
                </a:rPr>
                <a:t>Описание методики эксперимента</a:t>
              </a:r>
              <a:endParaRPr lang="ms-MY" sz="2500" b="1" dirty="0">
                <a:ln w="50800"/>
                <a:solidFill>
                  <a:schemeClr val="bg1">
                    <a:shade val="50000"/>
                  </a:schemeClr>
                </a:solidFill>
                <a:latin typeface="Source Sans Pro" pitchFamily="34" charset="0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562600" y="1676400"/>
            <a:ext cx="3429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Clr>
                <a:schemeClr val="accent6">
                  <a:lumMod val="50000"/>
                </a:schemeClr>
              </a:buClr>
              <a:buFont typeface="Wingdings" charset="2"/>
              <a:buChar char="v"/>
            </a:pPr>
            <a:r>
              <a:rPr lang="ru-RU" sz="2000" dirty="0" smtClean="0"/>
              <a:t>Для проведения лабораторных экспериментов по искусственному образованию атмосферных вихрей мы собрали установку по схеме, предложенной      П. Н. Манташьяном.</a:t>
            </a:r>
            <a:endParaRPr lang="ru-RU" sz="20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6200" y="3124200"/>
            <a:ext cx="2502568" cy="3674533"/>
          </a:xfrm>
          <a:prstGeom prst="rect">
            <a:avLst/>
          </a:prstGeom>
        </p:spPr>
      </p:pic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67000" y="1447800"/>
            <a:ext cx="2743200" cy="4648200"/>
          </a:xfrm>
          <a:prstGeom prst="rect">
            <a:avLst/>
          </a:prstGeom>
        </p:spPr>
      </p:pic>
      <p:pic>
        <p:nvPicPr>
          <p:cNvPr id="22" name="Изображение 2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2400" y="76200"/>
            <a:ext cx="2362200" cy="2971800"/>
          </a:xfrm>
          <a:prstGeom prst="rect">
            <a:avLst/>
          </a:prstGeom>
        </p:spPr>
      </p:pic>
    </p:spTree>
  </p:cSld>
  <p:clrMapOvr>
    <a:masterClrMapping/>
  </p:clrMapOvr>
  <p:transition spd="med" advTm="2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0000">
              <a:schemeClr val="accent6">
                <a:lumMod val="60000"/>
                <a:lumOff val="40000"/>
                <a:alpha val="55000"/>
              </a:schemeClr>
            </a:gs>
            <a:gs pos="100000">
              <a:srgbClr val="FFFFFF">
                <a:alpha val="55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Изображение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38966" y="228600"/>
            <a:ext cx="4523159" cy="6172200"/>
          </a:xfrm>
          <a:prstGeom prst="rect">
            <a:avLst/>
          </a:prstGeom>
          <a:noFill/>
          <a:ln w="57150" cmpd="sng">
            <a:solidFill>
              <a:srgbClr val="0070C0"/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57200" y="381000"/>
            <a:ext cx="3733800" cy="4801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E35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Струи водяного пара формировались в алюминиевой емкости с отверстием в крышке и размещенным внутри нее электрокипятильником. Выходя из отверстия в крышке, направленная вертикально струя пара оказывалась между полюсами постоянного магнита (магнит был расположен так, что магнитное поле было перпендикулярно восходящему потоку пара). В результате мы наблюдали образование кольцевых и спиральных  завихрений </a:t>
            </a:r>
            <a:r>
              <a:rPr lang="ru-RU" b="1" dirty="0" smtClean="0">
                <a:solidFill>
                  <a:srgbClr val="0E355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пара.</a:t>
            </a:r>
            <a:endParaRPr lang="ru-RU" b="1" dirty="0">
              <a:solidFill>
                <a:srgbClr val="0E3552"/>
              </a:solidFill>
            </a:endParaRPr>
          </a:p>
          <a:p>
            <a:endParaRPr lang="ru-RU" dirty="0" smtClean="0"/>
          </a:p>
        </p:txBody>
      </p:sp>
      <p:sp>
        <p:nvSpPr>
          <p:cNvPr id="21" name="4-конечная звезда 20"/>
          <p:cNvSpPr/>
          <p:nvPr/>
        </p:nvSpPr>
        <p:spPr>
          <a:xfrm>
            <a:off x="152400" y="457200"/>
            <a:ext cx="228600" cy="228600"/>
          </a:xfrm>
          <a:prstGeom prst="star4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17729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9443682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3000">
              <a:schemeClr val="accent6">
                <a:lumMod val="40000"/>
                <a:lumOff val="60000"/>
                <a:alpha val="72000"/>
              </a:schemeClr>
            </a:gs>
            <a:gs pos="100000">
              <a:srgbClr val="000000">
                <a:alpha val="72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22" descr="C:\Users\NVK\AppData\Local\Temp\схема_h2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1" y="465908"/>
            <a:ext cx="5257799" cy="5858691"/>
          </a:xfrm>
          <a:prstGeom prst="rect">
            <a:avLst/>
          </a:prstGeom>
          <a:noFill/>
          <a:ln w="57150" cmpd="sng">
            <a:solidFill>
              <a:srgbClr val="17729D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638800" y="609600"/>
            <a:ext cx="33528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u="sng" dirty="0">
                <a:solidFill>
                  <a:schemeClr val="tx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кольцевых и спиральных  завихрений пара можно объяснить  действием поля магнита на магнитный и электрический дипольные моментов молекул воды. Поле магнита ориентирует молекулы и за счет их движения вверх  закручивает их </a:t>
            </a:r>
            <a:endParaRPr lang="ru-RU" sz="2000" u="sng" dirty="0"/>
          </a:p>
        </p:txBody>
      </p:sp>
    </p:spTree>
    <p:extLst>
      <p:ext uri="{BB962C8B-B14F-4D97-AF65-F5344CB8AC3E}">
        <p14:creationId xmlns:p14="http://schemas.microsoft.com/office/powerpoint/2010/main" xmlns="" val="179117371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ysClr val="window" lastClr="FFFFFF"/>
      </a:lt1>
      <a:dk2>
        <a:srgbClr val="3F3F3F"/>
      </a:dk2>
      <a:lt2>
        <a:srgbClr val="FCFCFC"/>
      </a:lt2>
      <a:accent1>
        <a:srgbClr val="F8D35E"/>
      </a:accent1>
      <a:accent2>
        <a:srgbClr val="1B6AA3"/>
      </a:accent2>
      <a:accent3>
        <a:srgbClr val="3FD5BA"/>
      </a:accent3>
      <a:accent4>
        <a:srgbClr val="F47264"/>
      </a:accent4>
      <a:accent5>
        <a:srgbClr val="8F8FBF"/>
      </a:accent5>
      <a:accent6>
        <a:srgbClr val="7CC8EC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2">
            <a:lumMod val="20000"/>
            <a:lumOff val="80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24928</TotalTime>
  <Words>519</Words>
  <Application>Microsoft Office PowerPoint</Application>
  <PresentationFormat>Экран (4:3)</PresentationFormat>
  <Paragraphs>42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Office Theme</vt:lpstr>
      <vt:lpstr>XIX международная конференция научно-технических работ школьников «Старт в Науку» </vt:lpstr>
      <vt:lpstr>Актуальность </vt:lpstr>
      <vt:lpstr>С началом 21 века резко возросла выработка парниковых газов, которые скапливаются в верхних слоях атмосферы и создают парниковый эффект ее нагрева солнечным излучением. </vt:lpstr>
      <vt:lpstr>Историческое введение</vt:lpstr>
      <vt:lpstr>Цели проекта</vt:lpstr>
      <vt:lpstr>Начало исследования Изучение литературных источников </vt:lpstr>
      <vt:lpstr>Слайд 7</vt:lpstr>
      <vt:lpstr>Слайд 8</vt:lpstr>
      <vt:lpstr>Слайд 9</vt:lpstr>
      <vt:lpstr>Экспериментальные результаты</vt:lpstr>
      <vt:lpstr>Экспериментальная часть №2  Свеча</vt:lpstr>
      <vt:lpstr>При генерировании электрического разряда в воздухе с электродами  разрядника, размещенными между полюсами того же магнита, появилась электрическая дуга кольцевой формы. Она было наклонена к горизонтальной плоскости на 20 – 40 градусов</vt:lpstr>
      <vt:lpstr>      Далее, потушив свечу,  мы заметили весьма интересное поведение дыма в магнитном поле.       На данных стоп-кадрах видно завязывание  колец и спиралей.</vt:lpstr>
      <vt:lpstr>Представленные результаты носят пока предварительный характер, требующий проверки. Но уже на этой стадии становится понятным, что используемая нами методика позволяет в будущем получить большой объем новой информации о процессах формирования турбулентностей при формировании потока водяного пара и созданием  адекватной геометрии магнитного поля, действующего на восходящий поток пламени и вообще воздуха.</vt:lpstr>
      <vt:lpstr>В ближайшие месяцы  нами будут проведены оценки энергозатрат для генерации искусственных торнадо. Важно подчеркнуть, что  эти затраты могут быть скомпенсированы размещением в зоне планируемого вихря системы ветроэлектрогенераторов. </vt:lpstr>
      <vt:lpstr>Слайд 16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Asus</dc:creator>
  <cp:lastModifiedBy>NVK</cp:lastModifiedBy>
  <cp:revision>535</cp:revision>
  <dcterms:created xsi:type="dcterms:W3CDTF">2014-06-10T02:15:29Z</dcterms:created>
  <dcterms:modified xsi:type="dcterms:W3CDTF">2017-02-14T16:25:07Z</dcterms:modified>
</cp:coreProperties>
</file>