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tif" ContentType="image/tiff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68" r:id="rId1"/>
  </p:sldMasterIdLst>
  <p:notesMasterIdLst>
    <p:notesMasterId r:id="rId66"/>
  </p:notesMasterIdLst>
  <p:handoutMasterIdLst>
    <p:handoutMasterId r:id="rId67"/>
  </p:handoutMasterIdLst>
  <p:sldIdLst>
    <p:sldId id="313" r:id="rId2"/>
    <p:sldId id="708" r:id="rId3"/>
    <p:sldId id="736" r:id="rId4"/>
    <p:sldId id="467" r:id="rId5"/>
    <p:sldId id="468" r:id="rId6"/>
    <p:sldId id="704" r:id="rId7"/>
    <p:sldId id="706" r:id="rId8"/>
    <p:sldId id="710" r:id="rId9"/>
    <p:sldId id="711" r:id="rId10"/>
    <p:sldId id="738" r:id="rId11"/>
    <p:sldId id="470" r:id="rId12"/>
    <p:sldId id="709" r:id="rId13"/>
    <p:sldId id="473" r:id="rId14"/>
    <p:sldId id="655" r:id="rId15"/>
    <p:sldId id="719" r:id="rId16"/>
    <p:sldId id="737" r:id="rId17"/>
    <p:sldId id="700" r:id="rId18"/>
    <p:sldId id="477" r:id="rId19"/>
    <p:sldId id="578" r:id="rId20"/>
    <p:sldId id="579" r:id="rId21"/>
    <p:sldId id="656" r:id="rId22"/>
    <p:sldId id="657" r:id="rId23"/>
    <p:sldId id="658" r:id="rId24"/>
    <p:sldId id="659" r:id="rId25"/>
    <p:sldId id="660" r:id="rId26"/>
    <p:sldId id="478" r:id="rId27"/>
    <p:sldId id="712" r:id="rId28"/>
    <p:sldId id="713" r:id="rId29"/>
    <p:sldId id="634" r:id="rId30"/>
    <p:sldId id="525" r:id="rId31"/>
    <p:sldId id="527" r:id="rId32"/>
    <p:sldId id="526" r:id="rId33"/>
    <p:sldId id="528" r:id="rId34"/>
    <p:sldId id="529" r:id="rId35"/>
    <p:sldId id="530" r:id="rId36"/>
    <p:sldId id="640" r:id="rId37"/>
    <p:sldId id="635" r:id="rId38"/>
    <p:sldId id="499" r:id="rId39"/>
    <p:sldId id="636" r:id="rId40"/>
    <p:sldId id="724" r:id="rId41"/>
    <p:sldId id="723" r:id="rId42"/>
    <p:sldId id="725" r:id="rId43"/>
    <p:sldId id="613" r:id="rId44"/>
    <p:sldId id="614" r:id="rId45"/>
    <p:sldId id="679" r:id="rId46"/>
    <p:sldId id="727" r:id="rId47"/>
    <p:sldId id="728" r:id="rId48"/>
    <p:sldId id="729" r:id="rId49"/>
    <p:sldId id="730" r:id="rId50"/>
    <p:sldId id="680" r:id="rId51"/>
    <p:sldId id="513" r:id="rId52"/>
    <p:sldId id="517" r:id="rId53"/>
    <p:sldId id="518" r:id="rId54"/>
    <p:sldId id="519" r:id="rId55"/>
    <p:sldId id="523" r:id="rId56"/>
    <p:sldId id="748" r:id="rId57"/>
    <p:sldId id="740" r:id="rId58"/>
    <p:sldId id="741" r:id="rId59"/>
    <p:sldId id="742" r:id="rId60"/>
    <p:sldId id="743" r:id="rId61"/>
    <p:sldId id="744" r:id="rId62"/>
    <p:sldId id="745" r:id="rId63"/>
    <p:sldId id="746" r:id="rId64"/>
    <p:sldId id="747" r:id="rId65"/>
  </p:sldIdLst>
  <p:sldSz cx="9144000" cy="6858000" type="screen4x3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E"/>
    <a:srgbClr val="7030A0"/>
    <a:srgbClr val="C0504D"/>
    <a:srgbClr val="141D17"/>
    <a:srgbClr val="9BBB59"/>
    <a:srgbClr val="558ED5"/>
    <a:srgbClr val="31859C"/>
    <a:srgbClr val="888888"/>
    <a:srgbClr val="2FA598"/>
    <a:srgbClr val="B4F5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47" autoAdjust="0"/>
    <p:restoredTop sz="94522" autoAdjust="0"/>
  </p:normalViewPr>
  <p:slideViewPr>
    <p:cSldViewPr>
      <p:cViewPr varScale="1">
        <p:scale>
          <a:sx n="68" d="100"/>
          <a:sy n="68" d="100"/>
        </p:scale>
        <p:origin x="17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6E9E0-23BC-49C3-AAA5-93B77D2AA0D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9A024-2986-4768-9FC3-4373DE10D4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247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E82F5-DC2C-4317-B345-EE38735D5EE9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3850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AAEDF-8CA2-4EC5-9B6E-534AD34D0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593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AAEDF-8CA2-4EC5-9B6E-534AD34D01B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810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817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344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01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blipFill dpi="0" rotWithShape="1">
            <a:blip r:embed="rId2" cstate="print">
              <a:alphaModFix amt="64000"/>
            </a:blip>
            <a:srcRect/>
            <a:stretch>
              <a:fillRect/>
            </a:stretch>
          </a:blip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802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gradFill flip="none" rotWithShape="1">
            <a:gsLst>
              <a:gs pos="0">
                <a:srgbClr val="DDEBCF">
                  <a:alpha val="68000"/>
                </a:srgbClr>
              </a:gs>
              <a:gs pos="85000">
                <a:srgbClr val="B4F573">
                  <a:alpha val="63000"/>
                </a:srgbClr>
              </a:gs>
              <a:gs pos="100000">
                <a:srgbClr val="156B13"/>
              </a:gs>
            </a:gsLst>
            <a:lin ang="162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gradFill>
            <a:gsLst>
              <a:gs pos="93000">
                <a:srgbClr val="DDEBCF">
                  <a:alpha val="68000"/>
                </a:srgbClr>
              </a:gs>
              <a:gs pos="50000">
                <a:srgbClr val="B4F573">
                  <a:alpha val="63000"/>
                </a:srgbClr>
              </a:gs>
              <a:gs pos="100000">
                <a:srgbClr val="156B13"/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j-lt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72200" y="6005735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Итоговое</a:t>
            </a:r>
            <a:r>
              <a:rPr lang="ru-RU" sz="1400" baseline="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сочинение (изложение)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>
            <a:lvl1pPr marL="0" indent="447675" algn="just">
              <a:buNone/>
              <a:defRPr>
                <a:latin typeface="Times New Roman" pitchFamily="18" charset="0"/>
                <a:cs typeface="Times New Roman" pitchFamily="18" charset="0"/>
              </a:defRPr>
            </a:lvl1pPr>
            <a:lvl2pPr marL="0" indent="447675" algn="just">
              <a:buNone/>
              <a:defRPr>
                <a:latin typeface="Times New Roman" pitchFamily="18" charset="0"/>
                <a:cs typeface="Times New Roman" pitchFamily="18" charset="0"/>
              </a:defRPr>
            </a:lvl2pPr>
            <a:lvl3pPr marL="0" indent="447675" algn="just">
              <a:buNone/>
              <a:defRPr>
                <a:latin typeface="Times New Roman" pitchFamily="18" charset="0"/>
                <a:cs typeface="Times New Roman" pitchFamily="18" charset="0"/>
              </a:defRPr>
            </a:lvl3pPr>
            <a:lvl4pPr marL="0" indent="447675" algn="just">
              <a:buNone/>
              <a:defRPr>
                <a:latin typeface="Times New Roman" pitchFamily="18" charset="0"/>
                <a:cs typeface="Times New Roman" pitchFamily="18" charset="0"/>
              </a:defRPr>
            </a:lvl4pPr>
            <a:lvl5pPr marL="0" indent="447675" algn="just">
              <a:buNone/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6309320"/>
            <a:ext cx="7872413" cy="506413"/>
          </a:xfrm>
          <a:prstGeom prst="rect">
            <a:avLst/>
          </a:prstGeom>
          <a:noFill/>
        </p:spPr>
        <p:txBody>
          <a:bodyPr lIns="104287" tIns="52144" rIns="104287" bIns="5214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Региональный центр обработки информации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ГБОУ ВО МО «Академия социального управления» </a:t>
            </a:r>
            <a:b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 (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49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276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87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www.rcoi.net</a:t>
            </a:r>
            <a:endParaRPr lang="ru-RU" sz="13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613" y="6334928"/>
            <a:ext cx="562017" cy="48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4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007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300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429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775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593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30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345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823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105026"/>
            <a:ext cx="2056308" cy="175917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lt1">
              <a:alpha val="54000"/>
            </a:schemeClr>
          </a:solidFill>
          <a:ln w="63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sz="12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Региональный центр обработки информации</a:t>
            </a:r>
            <a:r>
              <a:rPr lang="en-US" sz="12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АСОУ</a:t>
            </a:r>
          </a:p>
          <a:p>
            <a:pPr>
              <a:defRPr/>
            </a:pPr>
            <a:r>
              <a:rPr lang="en-US" sz="12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12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495) 276-87-98 </a:t>
            </a:r>
            <a:r>
              <a:rPr lang="en-US" sz="12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www.rcoi.net</a:t>
            </a:r>
            <a:endParaRPr lang="ru-RU" sz="1200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96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jp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slide" Target="slide20.xml"/><Relationship Id="rId7" Type="http://schemas.openxmlformats.org/officeDocument/2006/relationships/slide" Target="slide24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4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tif"/><Relationship Id="rId4" Type="http://schemas.openxmlformats.org/officeDocument/2006/relationships/image" Target="../media/image7.t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slide" Target="slide4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13" Type="http://schemas.openxmlformats.org/officeDocument/2006/relationships/image" Target="../media/image63.emf"/><Relationship Id="rId3" Type="http://schemas.openxmlformats.org/officeDocument/2006/relationships/image" Target="../media/image53.jpeg"/><Relationship Id="rId7" Type="http://schemas.openxmlformats.org/officeDocument/2006/relationships/image" Target="../media/image57.emf"/><Relationship Id="rId12" Type="http://schemas.openxmlformats.org/officeDocument/2006/relationships/image" Target="../media/image62.emf"/><Relationship Id="rId17" Type="http://schemas.openxmlformats.org/officeDocument/2006/relationships/image" Target="../media/image67.gif"/><Relationship Id="rId2" Type="http://schemas.openxmlformats.org/officeDocument/2006/relationships/image" Target="../media/image52.png"/><Relationship Id="rId16" Type="http://schemas.openxmlformats.org/officeDocument/2006/relationships/image" Target="../media/image6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emf"/><Relationship Id="rId11" Type="http://schemas.openxmlformats.org/officeDocument/2006/relationships/image" Target="../media/image61.emf"/><Relationship Id="rId5" Type="http://schemas.openxmlformats.org/officeDocument/2006/relationships/image" Target="../media/image55.emf"/><Relationship Id="rId15" Type="http://schemas.openxmlformats.org/officeDocument/2006/relationships/image" Target="../media/image65.emf"/><Relationship Id="rId10" Type="http://schemas.openxmlformats.org/officeDocument/2006/relationships/image" Target="../media/image60.emf"/><Relationship Id="rId4" Type="http://schemas.openxmlformats.org/officeDocument/2006/relationships/image" Target="../media/image54.png"/><Relationship Id="rId9" Type="http://schemas.openxmlformats.org/officeDocument/2006/relationships/image" Target="../media/image59.emf"/><Relationship Id="rId14" Type="http://schemas.openxmlformats.org/officeDocument/2006/relationships/image" Target="../media/image64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slide" Target="slide5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6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57.xml"/><Relationship Id="rId4" Type="http://schemas.openxmlformats.org/officeDocument/2006/relationships/image" Target="../media/image7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57.xml"/><Relationship Id="rId4" Type="http://schemas.openxmlformats.org/officeDocument/2006/relationships/image" Target="../media/image2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6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6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6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61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71450" y="3284984"/>
            <a:ext cx="8801100" cy="16569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>
            <a:no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66AE"/>
                </a:solidFill>
                <a:latin typeface="Times New Roman" panose="02020603050405020304" pitchFamily="18" charset="0"/>
                <a:cs typeface="Times New Roman" pitchFamily="18" charset="0"/>
              </a:rPr>
              <a:t>«ЗАПОЛНЕНИЕ БЛАНКОВ УЧАСТНИКОВ ИТОГОВОГО СОЧИНЕНИЯ (ИЗЛОЖЕНИЯ). ОСОБЕННОСТИ КОМПЛЕКТОВАНИЯ ЭКЗАМЕНАЦИОННЫХ МАТЕРИАЛОВ И ЗАПОЛНЕНИЯ ОТЧЕТНЫХ ФОРМ ПО ОКОНЧАНИИ ПРОВЕДЕНИЯ И ПРОВЕРКИ ИТОГОВОГО СОЧИНЕНИЯ (ИЗЛОЖЕНИЯ)»</a:t>
            </a:r>
            <a:endParaRPr lang="ru-RU" sz="2000" b="1" dirty="0">
              <a:solidFill>
                <a:srgbClr val="0066AE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342106" y="764703"/>
            <a:ext cx="8459788" cy="1008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A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A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A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РЕГИОНАЛЬНЫЙ ЦЕНТР ОБРАБОТКИ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A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ИНФОРМАЦИИ</a:t>
            </a:r>
            <a:r>
              <a:rPr lang="ru-RU" sz="2000" b="1" dirty="0">
                <a:solidFill>
                  <a:srgbClr val="0066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A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АСОУ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66A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2821769" y="2348880"/>
            <a:ext cx="3500462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66AE"/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sz="2800" b="1" dirty="0">
                <a:solidFill>
                  <a:srgbClr val="0066AE"/>
                </a:solidFill>
                <a:latin typeface="Times New Roman" pitchFamily="18" charset="0"/>
                <a:cs typeface="Times New Roman" pitchFamily="18" charset="0"/>
              </a:rPr>
              <a:t>ноября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A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2019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66A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635896" y="5295088"/>
            <a:ext cx="32488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altLang="ru-RU" sz="1600" dirty="0" smtClean="0">
                <a:solidFill>
                  <a:srgbClr val="0066AE"/>
                </a:solidFill>
                <a:latin typeface="Times New Roman" pitchFamily="18" charset="0"/>
                <a:cs typeface="Times New Roman" pitchFamily="18" charset="0"/>
              </a:rPr>
              <a:t>Начальник отдела</a:t>
            </a:r>
            <a:br>
              <a:rPr lang="ru-RU" altLang="ru-RU" sz="1600" dirty="0" smtClean="0">
                <a:solidFill>
                  <a:srgbClr val="0066A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srgbClr val="0066AE"/>
                </a:solidFill>
                <a:latin typeface="Times New Roman" pitchFamily="18" charset="0"/>
                <a:cs typeface="Times New Roman" pitchFamily="18" charset="0"/>
              </a:rPr>
              <a:t>методического обеспечения АСОУ</a:t>
            </a:r>
            <a:endParaRPr lang="ru-RU" altLang="ru-RU" sz="1600" dirty="0">
              <a:solidFill>
                <a:srgbClr val="0066AE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altLang="ru-RU" sz="1600" dirty="0" smtClean="0">
                <a:solidFill>
                  <a:srgbClr val="0066AE"/>
                </a:solidFill>
                <a:latin typeface="Times New Roman" pitchFamily="18" charset="0"/>
                <a:cs typeface="Times New Roman" pitchFamily="18" charset="0"/>
              </a:rPr>
              <a:t>Коренев Михаил Сергеевич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50"/>
          <a:stretch/>
        </p:blipFill>
        <p:spPr>
          <a:xfrm>
            <a:off x="251520" y="1340768"/>
            <a:ext cx="8377221" cy="25649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2600" y="2210801"/>
            <a:ext cx="197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3948" y="2210801"/>
            <a:ext cx="197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7" y="2253887"/>
            <a:ext cx="197494" cy="369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4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7740" y="2253887"/>
            <a:ext cx="197494" cy="369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4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94419" y="2283581"/>
            <a:ext cx="197494" cy="3077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ru-RU" sz="20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13409" y="2283581"/>
            <a:ext cx="197494" cy="3077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ru-RU" sz="20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2398" y="2283581"/>
            <a:ext cx="197494" cy="3077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endParaRPr lang="ru-RU" sz="20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1382" y="2283581"/>
            <a:ext cx="197494" cy="3077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sz="20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70372" y="2283581"/>
            <a:ext cx="197494" cy="3077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ru-RU" sz="20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89362" y="2283581"/>
            <a:ext cx="197494" cy="3077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ru-RU" sz="20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08347" y="2283581"/>
            <a:ext cx="197494" cy="3077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ru-RU" sz="20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27337" y="2283581"/>
            <a:ext cx="197494" cy="3077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sz="20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46320" y="2283581"/>
            <a:ext cx="197494" cy="3077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ru-RU" sz="20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66535" y="2253887"/>
            <a:ext cx="197494" cy="369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4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68345" y="2635095"/>
            <a:ext cx="197494" cy="369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4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90309" y="2635095"/>
            <a:ext cx="197494" cy="369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4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12913" y="2635095"/>
            <a:ext cx="197494" cy="369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4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20569" y="3201097"/>
            <a:ext cx="197494" cy="369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24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42532" y="3201097"/>
            <a:ext cx="197494" cy="369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24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58554" y="3201097"/>
            <a:ext cx="197494" cy="369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24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80513" y="3201097"/>
            <a:ext cx="197494" cy="369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4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90602" y="3201097"/>
            <a:ext cx="197494" cy="369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24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12565" y="3201097"/>
            <a:ext cx="197494" cy="369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24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32182" y="3201097"/>
            <a:ext cx="197494" cy="369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4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54145" y="3201097"/>
            <a:ext cx="197494" cy="369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24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72470" y="3201097"/>
            <a:ext cx="197494" cy="369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24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89701" y="3201097"/>
            <a:ext cx="197494" cy="369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24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22546" y="2086248"/>
            <a:ext cx="805638" cy="574247"/>
          </a:xfrm>
          <a:prstGeom prst="rect">
            <a:avLst/>
          </a:prstGeom>
          <a:solidFill>
            <a:srgbClr val="7030A0">
              <a:alpha val="13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31640" y="4198697"/>
            <a:ext cx="4367813" cy="1323439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 членом комиссии по проведению итогового сочинения (изложения) в момент выдачи дополнительного бланка записи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V="1">
            <a:off x="5565282" y="2672467"/>
            <a:ext cx="4888" cy="152623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652120" y="3041798"/>
            <a:ext cx="2714802" cy="528632"/>
          </a:xfrm>
          <a:prstGeom prst="rect">
            <a:avLst/>
          </a:prstGeom>
          <a:solidFill>
            <a:srgbClr val="7030A0">
              <a:alpha val="13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flipV="1">
            <a:off x="6605218" y="3576312"/>
            <a:ext cx="0" cy="109943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5695141" y="4681312"/>
            <a:ext cx="926825" cy="0"/>
          </a:xfrm>
          <a:prstGeom prst="straightConnector1">
            <a:avLst/>
          </a:prstGeom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290574" y="2672466"/>
            <a:ext cx="2554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Иванов Сергей Петрович</a:t>
            </a:r>
            <a:endParaRPr lang="ru-RU" b="1" i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0" y="-703"/>
            <a:ext cx="9144000" cy="566738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ЗАПОЛНЕНИЕ ДОПОЛНИТЕЛЬНЫХ БЛАНКОВ ЗАПИСИ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24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-703"/>
            <a:ext cx="9144000" cy="566738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КОМПЛЕКТОВАНИЕ МАТЕРИАЛОВ ИТОГОВОГО СОЧИНЕНИЯ (ИЗЛОЖЕНИЯ)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802856" y="787773"/>
            <a:ext cx="1464888" cy="2164337"/>
            <a:chOff x="7092280" y="3604737"/>
            <a:chExt cx="1464888" cy="2164337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0" t="3614" r="12264" b="8738"/>
            <a:stretch/>
          </p:blipFill>
          <p:spPr>
            <a:xfrm>
              <a:off x="7092280" y="3894371"/>
              <a:ext cx="1176856" cy="1622861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7535" y="3604737"/>
              <a:ext cx="851601" cy="681281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0" t="3614" r="12264" b="8738"/>
            <a:stretch/>
          </p:blipFill>
          <p:spPr>
            <a:xfrm>
              <a:off x="7380312" y="4146213"/>
              <a:ext cx="1176856" cy="1622861"/>
            </a:xfrm>
            <a:prstGeom prst="rect">
              <a:avLst/>
            </a:prstGeom>
          </p:spPr>
        </p:pic>
      </p:grpSp>
      <p:cxnSp>
        <p:nvCxnSpPr>
          <p:cNvPr id="19" name="Прямая со стрелкой 18"/>
          <p:cNvCxnSpPr/>
          <p:nvPr/>
        </p:nvCxnSpPr>
        <p:spPr>
          <a:xfrm>
            <a:off x="3014518" y="2783689"/>
            <a:ext cx="2592288" cy="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014518" y="1486276"/>
            <a:ext cx="2592288" cy="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33751" y="1081116"/>
            <a:ext cx="2890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30 мин до окончания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24134" y="2363836"/>
            <a:ext cx="2773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5 мин до окончания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79512" y="3356992"/>
            <a:ext cx="8856984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>
            <a:off x="3448736" y="3405710"/>
            <a:ext cx="2376264" cy="2927217"/>
            <a:chOff x="3448736" y="3405710"/>
            <a:chExt cx="2376264" cy="2927217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3538315" y="3405710"/>
              <a:ext cx="2197105" cy="2600672"/>
              <a:chOff x="3664760" y="3483194"/>
              <a:chExt cx="2197105" cy="2600672"/>
            </a:xfrm>
          </p:grpSpPr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9020" y="4333813"/>
                <a:ext cx="1162845" cy="1750053"/>
              </a:xfrm>
              <a:prstGeom prst="rect">
                <a:avLst/>
              </a:prstGeom>
            </p:spPr>
          </p:pic>
          <p:grpSp>
            <p:nvGrpSpPr>
              <p:cNvPr id="2" name="Группа 1"/>
              <p:cNvGrpSpPr/>
              <p:nvPr/>
            </p:nvGrpSpPr>
            <p:grpSpPr>
              <a:xfrm>
                <a:off x="3664760" y="3483194"/>
                <a:ext cx="2003139" cy="2448272"/>
                <a:chOff x="3664760" y="3501008"/>
                <a:chExt cx="2313931" cy="2828128"/>
              </a:xfrm>
            </p:grpSpPr>
            <p:pic>
              <p:nvPicPr>
                <p:cNvPr id="54" name="Рисунок 53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35428" y="4307558"/>
                  <a:ext cx="1343263" cy="2021578"/>
                </a:xfrm>
                <a:prstGeom prst="rect">
                  <a:avLst/>
                </a:prstGeom>
              </p:spPr>
            </p:pic>
            <p:grpSp>
              <p:nvGrpSpPr>
                <p:cNvPr id="33" name="Группа 32"/>
                <p:cNvGrpSpPr/>
                <p:nvPr/>
              </p:nvGrpSpPr>
              <p:grpSpPr>
                <a:xfrm>
                  <a:off x="3664760" y="3501008"/>
                  <a:ext cx="2078399" cy="2657914"/>
                  <a:chOff x="827584" y="680006"/>
                  <a:chExt cx="2747839" cy="3381715"/>
                </a:xfrm>
              </p:grpSpPr>
              <p:pic>
                <p:nvPicPr>
                  <p:cNvPr id="44" name="Рисунок 43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99503" y="1489628"/>
                    <a:ext cx="1775920" cy="2572093"/>
                  </a:xfrm>
                  <a:prstGeom prst="rect">
                    <a:avLst/>
                  </a:prstGeom>
                </p:spPr>
              </p:pic>
              <p:pic>
                <p:nvPicPr>
                  <p:cNvPr id="35" name="Рисунок 34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03650" y="1255204"/>
                    <a:ext cx="1775920" cy="2572093"/>
                  </a:xfrm>
                  <a:prstGeom prst="rect">
                    <a:avLst/>
                  </a:prstGeom>
                </p:spPr>
              </p:pic>
              <p:pic>
                <p:nvPicPr>
                  <p:cNvPr id="36" name="Рисунок 35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52635" y="975875"/>
                    <a:ext cx="1775920" cy="2572093"/>
                  </a:xfrm>
                  <a:prstGeom prst="rect">
                    <a:avLst/>
                  </a:prstGeom>
                </p:spPr>
              </p:pic>
              <p:pic>
                <p:nvPicPr>
                  <p:cNvPr id="37" name="Рисунок 36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27584" y="680006"/>
                    <a:ext cx="1756224" cy="256490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4" name="Содержимое 2"/>
            <p:cNvSpPr txBox="1">
              <a:spLocks/>
            </p:cNvSpPr>
            <p:nvPr/>
          </p:nvSpPr>
          <p:spPr>
            <a:xfrm>
              <a:off x="3448736" y="6020300"/>
              <a:ext cx="2376264" cy="312627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effectLst>
              <a:glow rad="63500">
                <a:schemeClr val="accent5">
                  <a:lumMod val="40000"/>
                  <a:lumOff val="60000"/>
                  <a:alpha val="40000"/>
                </a:schemeClr>
              </a:glow>
            </a:effectLst>
          </p:spPr>
          <p:txBody>
            <a:bodyPr vert="horz" lIns="0" tIns="0" rIns="0" bIns="0" rtlCol="0">
              <a:noAutofit/>
            </a:bodyPr>
            <a:lstStyle>
              <a:lvl1pPr marL="0" indent="447675" algn="just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0" indent="447675" algn="just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0" indent="447675" algn="just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0" indent="447675" algn="just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0" indent="447675" algn="just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spcBef>
                  <a:spcPts val="1200"/>
                </a:spcBef>
              </a:pPr>
              <a:r>
                <a:rPr lang="ru-RU" sz="1600" b="1" dirty="0" smtClean="0"/>
                <a:t>Бланки </a:t>
              </a:r>
              <a:r>
                <a:rPr lang="ru-RU" sz="1600" b="1" dirty="0" smtClean="0">
                  <a:solidFill>
                    <a:srgbClr val="FF0000"/>
                  </a:solidFill>
                </a:rPr>
                <a:t>2-ого участника</a:t>
              </a:r>
              <a:endParaRPr lang="ru-RU" sz="1600" b="1" u="sng" dirty="0">
                <a:solidFill>
                  <a:srgbClr val="FF0000"/>
                </a:solidFill>
              </a:endParaRPr>
            </a:p>
          </p:txBody>
        </p:sp>
      </p:grpSp>
      <p:sp>
        <p:nvSpPr>
          <p:cNvPr id="45" name="Стрелка вправо 44"/>
          <p:cNvSpPr/>
          <p:nvPr/>
        </p:nvSpPr>
        <p:spPr>
          <a:xfrm>
            <a:off x="2699792" y="4653766"/>
            <a:ext cx="504056" cy="36004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право 45"/>
          <p:cNvSpPr/>
          <p:nvPr/>
        </p:nvSpPr>
        <p:spPr>
          <a:xfrm>
            <a:off x="6022689" y="4653766"/>
            <a:ext cx="504056" cy="36004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7" name="Группа 46"/>
          <p:cNvGrpSpPr/>
          <p:nvPr/>
        </p:nvGrpSpPr>
        <p:grpSpPr>
          <a:xfrm>
            <a:off x="6154559" y="761428"/>
            <a:ext cx="2350084" cy="2375065"/>
            <a:chOff x="1031117" y="1952023"/>
            <a:chExt cx="1591177" cy="1608091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5268" y="2434735"/>
              <a:ext cx="777026" cy="1125379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3753" y="2260382"/>
              <a:ext cx="777026" cy="1125379"/>
            </a:xfrm>
            <a:prstGeom prst="rect">
              <a:avLst/>
            </a:prstGeom>
          </p:spPr>
        </p:pic>
        <p:grpSp>
          <p:nvGrpSpPr>
            <p:cNvPr id="50" name="Группа 49"/>
            <p:cNvGrpSpPr/>
            <p:nvPr/>
          </p:nvGrpSpPr>
          <p:grpSpPr>
            <a:xfrm>
              <a:off x="1031117" y="1952023"/>
              <a:ext cx="1065058" cy="1269395"/>
              <a:chOff x="611560" y="2204864"/>
              <a:chExt cx="1065058" cy="1269395"/>
            </a:xfrm>
          </p:grpSpPr>
          <p:pic>
            <p:nvPicPr>
              <p:cNvPr id="51" name="Рисунок 5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9592" y="2348880"/>
                <a:ext cx="777026" cy="1125379"/>
              </a:xfrm>
              <a:prstGeom prst="rect">
                <a:avLst/>
              </a:prstGeom>
            </p:spPr>
          </p:pic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1560" y="2204864"/>
                <a:ext cx="777026" cy="1125379"/>
              </a:xfrm>
              <a:prstGeom prst="rect">
                <a:avLst/>
              </a:prstGeom>
            </p:spPr>
          </p:pic>
        </p:grpSp>
      </p:grpSp>
      <p:grpSp>
        <p:nvGrpSpPr>
          <p:cNvPr id="8" name="Группа 7"/>
          <p:cNvGrpSpPr/>
          <p:nvPr/>
        </p:nvGrpSpPr>
        <p:grpSpPr>
          <a:xfrm>
            <a:off x="203152" y="3483194"/>
            <a:ext cx="2376264" cy="2849733"/>
            <a:chOff x="203152" y="3483194"/>
            <a:chExt cx="2376264" cy="2849733"/>
          </a:xfrm>
        </p:grpSpPr>
        <p:sp>
          <p:nvSpPr>
            <p:cNvPr id="30" name="Содержимое 2"/>
            <p:cNvSpPr txBox="1">
              <a:spLocks/>
            </p:cNvSpPr>
            <p:nvPr/>
          </p:nvSpPr>
          <p:spPr>
            <a:xfrm>
              <a:off x="203152" y="6020300"/>
              <a:ext cx="2376264" cy="312627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effectLst>
              <a:glow rad="63500">
                <a:schemeClr val="accent5">
                  <a:lumMod val="40000"/>
                  <a:lumOff val="60000"/>
                  <a:alpha val="40000"/>
                </a:schemeClr>
              </a:glow>
            </a:effectLst>
          </p:spPr>
          <p:txBody>
            <a:bodyPr vert="horz" lIns="0" tIns="0" rIns="0" bIns="0" rtlCol="0">
              <a:noAutofit/>
            </a:bodyPr>
            <a:lstStyle>
              <a:lvl1pPr marL="0" indent="447675" algn="just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0" indent="447675" algn="just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0" indent="447675" algn="just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0" indent="447675" algn="just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0" indent="447675" algn="just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spcBef>
                  <a:spcPts val="1200"/>
                </a:spcBef>
              </a:pPr>
              <a:r>
                <a:rPr lang="ru-RU" sz="1600" b="1" dirty="0" smtClean="0"/>
                <a:t>Бланки </a:t>
              </a:r>
              <a:r>
                <a:rPr lang="ru-RU" sz="1600" b="1" dirty="0" smtClean="0">
                  <a:solidFill>
                    <a:srgbClr val="FF0000"/>
                  </a:solidFill>
                </a:rPr>
                <a:t>1-ого участника</a:t>
              </a:r>
              <a:endParaRPr lang="ru-RU" sz="1600" b="1" u="sng" dirty="0">
                <a:solidFill>
                  <a:srgbClr val="FF0000"/>
                </a:solidFill>
              </a:endParaRPr>
            </a:p>
          </p:txBody>
        </p:sp>
        <p:grpSp>
          <p:nvGrpSpPr>
            <p:cNvPr id="55" name="Группа 54"/>
            <p:cNvGrpSpPr/>
            <p:nvPr/>
          </p:nvGrpSpPr>
          <p:grpSpPr>
            <a:xfrm>
              <a:off x="389714" y="3483194"/>
              <a:ext cx="2003139" cy="2448272"/>
              <a:chOff x="3664760" y="3501008"/>
              <a:chExt cx="2313931" cy="2828128"/>
            </a:xfrm>
          </p:grpSpPr>
          <p:pic>
            <p:nvPicPr>
              <p:cNvPr id="56" name="Рисунок 5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5428" y="4307558"/>
                <a:ext cx="1343263" cy="2021578"/>
              </a:xfrm>
              <a:prstGeom prst="rect">
                <a:avLst/>
              </a:prstGeom>
            </p:spPr>
          </p:pic>
          <p:grpSp>
            <p:nvGrpSpPr>
              <p:cNvPr id="57" name="Группа 56"/>
              <p:cNvGrpSpPr/>
              <p:nvPr/>
            </p:nvGrpSpPr>
            <p:grpSpPr>
              <a:xfrm>
                <a:off x="3664760" y="3501008"/>
                <a:ext cx="2078399" cy="2657914"/>
                <a:chOff x="827584" y="680006"/>
                <a:chExt cx="2747839" cy="3381715"/>
              </a:xfrm>
            </p:grpSpPr>
            <p:pic>
              <p:nvPicPr>
                <p:cNvPr id="58" name="Рисунок 57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99503" y="1489628"/>
                  <a:ext cx="1775920" cy="2572093"/>
                </a:xfrm>
                <a:prstGeom prst="rect">
                  <a:avLst/>
                </a:prstGeom>
              </p:spPr>
            </p:pic>
            <p:pic>
              <p:nvPicPr>
                <p:cNvPr id="59" name="Рисунок 58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03650" y="1255204"/>
                  <a:ext cx="1775920" cy="2572093"/>
                </a:xfrm>
                <a:prstGeom prst="rect">
                  <a:avLst/>
                </a:prstGeom>
              </p:spPr>
            </p:pic>
            <p:pic>
              <p:nvPicPr>
                <p:cNvPr id="60" name="Рисунок 59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52635" y="975875"/>
                  <a:ext cx="1775920" cy="2572093"/>
                </a:xfrm>
                <a:prstGeom prst="rect">
                  <a:avLst/>
                </a:prstGeom>
              </p:spPr>
            </p:pic>
            <p:pic>
              <p:nvPicPr>
                <p:cNvPr id="61" name="Рисунок 60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7584" y="680006"/>
                  <a:ext cx="1756224" cy="2564904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4" name="Группа 3"/>
          <p:cNvGrpSpPr/>
          <p:nvPr/>
        </p:nvGrpSpPr>
        <p:grpSpPr>
          <a:xfrm>
            <a:off x="6694320" y="3483194"/>
            <a:ext cx="2376264" cy="2849733"/>
            <a:chOff x="6694320" y="3483194"/>
            <a:chExt cx="2376264" cy="2849733"/>
          </a:xfrm>
        </p:grpSpPr>
        <p:sp>
          <p:nvSpPr>
            <p:cNvPr id="40" name="Содержимое 2"/>
            <p:cNvSpPr txBox="1">
              <a:spLocks/>
            </p:cNvSpPr>
            <p:nvPr/>
          </p:nvSpPr>
          <p:spPr>
            <a:xfrm>
              <a:off x="6694320" y="6020300"/>
              <a:ext cx="2376264" cy="312627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effectLst>
              <a:glow rad="63500">
                <a:schemeClr val="accent5">
                  <a:lumMod val="40000"/>
                  <a:lumOff val="60000"/>
                  <a:alpha val="40000"/>
                </a:schemeClr>
              </a:glow>
            </a:effectLst>
          </p:spPr>
          <p:txBody>
            <a:bodyPr vert="horz" lIns="0" tIns="0" rIns="0" bIns="0" rtlCol="0">
              <a:noAutofit/>
            </a:bodyPr>
            <a:lstStyle>
              <a:lvl1pPr marL="0" indent="447675" algn="just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0" indent="447675" algn="just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0" indent="447675" algn="just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0" indent="447675" algn="just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0" indent="447675" algn="just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spcBef>
                  <a:spcPts val="1200"/>
                </a:spcBef>
              </a:pPr>
              <a:r>
                <a:rPr lang="ru-RU" sz="1600" b="1" dirty="0" smtClean="0"/>
                <a:t>Бланки 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n</a:t>
              </a:r>
              <a:r>
                <a:rPr lang="ru-RU" sz="1600" b="1" dirty="0" smtClean="0">
                  <a:solidFill>
                    <a:srgbClr val="FF0000"/>
                  </a:solidFill>
                </a:rPr>
                <a:t>-ого участника</a:t>
              </a:r>
              <a:endParaRPr lang="ru-RU" sz="1600" b="1" u="sng" dirty="0">
                <a:solidFill>
                  <a:srgbClr val="FF0000"/>
                </a:solidFill>
              </a:endParaRPr>
            </a:p>
          </p:txBody>
        </p:sp>
        <p:grpSp>
          <p:nvGrpSpPr>
            <p:cNvPr id="63" name="Группа 62"/>
            <p:cNvGrpSpPr/>
            <p:nvPr/>
          </p:nvGrpSpPr>
          <p:grpSpPr>
            <a:xfrm>
              <a:off x="6880882" y="3483194"/>
              <a:ext cx="2003139" cy="2448272"/>
              <a:chOff x="3664760" y="3501008"/>
              <a:chExt cx="2313931" cy="2828128"/>
            </a:xfrm>
          </p:grpSpPr>
          <p:pic>
            <p:nvPicPr>
              <p:cNvPr id="64" name="Рисунок 6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5428" y="4307558"/>
                <a:ext cx="1343263" cy="2021578"/>
              </a:xfrm>
              <a:prstGeom prst="rect">
                <a:avLst/>
              </a:prstGeom>
            </p:spPr>
          </p:pic>
          <p:grpSp>
            <p:nvGrpSpPr>
              <p:cNvPr id="65" name="Группа 64"/>
              <p:cNvGrpSpPr/>
              <p:nvPr/>
            </p:nvGrpSpPr>
            <p:grpSpPr>
              <a:xfrm>
                <a:off x="3664760" y="3501008"/>
                <a:ext cx="2078399" cy="2657914"/>
                <a:chOff x="827584" y="680006"/>
                <a:chExt cx="2747839" cy="3381715"/>
              </a:xfrm>
            </p:grpSpPr>
            <p:pic>
              <p:nvPicPr>
                <p:cNvPr id="66" name="Рисунок 6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99503" y="1489628"/>
                  <a:ext cx="1775920" cy="2572093"/>
                </a:xfrm>
                <a:prstGeom prst="rect">
                  <a:avLst/>
                </a:prstGeom>
              </p:spPr>
            </p:pic>
            <p:pic>
              <p:nvPicPr>
                <p:cNvPr id="67" name="Рисунок 6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03650" y="1255204"/>
                  <a:ext cx="1775920" cy="2572093"/>
                </a:xfrm>
                <a:prstGeom prst="rect">
                  <a:avLst/>
                </a:prstGeom>
              </p:spPr>
            </p:pic>
            <p:pic>
              <p:nvPicPr>
                <p:cNvPr id="68" name="Рисунок 67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52635" y="975875"/>
                  <a:ext cx="1775920" cy="2572093"/>
                </a:xfrm>
                <a:prstGeom prst="rect">
                  <a:avLst/>
                </a:prstGeom>
              </p:spPr>
            </p:pic>
            <p:pic>
              <p:nvPicPr>
                <p:cNvPr id="69" name="Рисунок 68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7584" y="680006"/>
                  <a:ext cx="1756224" cy="2564904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886176"/>
            <a:ext cx="8229600" cy="1295400"/>
          </a:xfrm>
          <a:solidFill>
            <a:schemeClr val="bg1">
              <a:alpha val="64000"/>
            </a:schemeClr>
          </a:solidFill>
        </p:spPr>
        <p:txBody>
          <a:bodyPr>
            <a:normAutofit lnSpcReduction="10000"/>
          </a:bodyPr>
          <a:lstStyle/>
          <a:p>
            <a:pPr marL="0" indent="360363" algn="just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 «Количество бланков записи»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 членом комиссии по проведению итогового сочинения (изложения) по завершении итогового сочинения (изложения) в присутствии участника (в указанное поле вписывается то количество бланков записи, включая дополнительные бланки записи (в случае если такие выдавались по запросу участника), которое было использовано участником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79358"/>
            <a:ext cx="2592288" cy="378594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grpSp>
        <p:nvGrpSpPr>
          <p:cNvPr id="12" name="Группа 11"/>
          <p:cNvGrpSpPr/>
          <p:nvPr/>
        </p:nvGrpSpPr>
        <p:grpSpPr>
          <a:xfrm>
            <a:off x="6329235" y="2380280"/>
            <a:ext cx="2592288" cy="3754452"/>
            <a:chOff x="3049488" y="2133778"/>
            <a:chExt cx="2592288" cy="375445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9488" y="2133778"/>
              <a:ext cx="2592288" cy="3754452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11" name="Прямоугольник 10"/>
            <p:cNvSpPr/>
            <p:nvPr/>
          </p:nvSpPr>
          <p:spPr>
            <a:xfrm>
              <a:off x="4768703" y="2367446"/>
              <a:ext cx="293970" cy="1677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ru-RU" sz="9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1</a:t>
              </a:r>
              <a:endPara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596509" y="2636912"/>
              <a:ext cx="1584176" cy="1871286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ru-RU" sz="199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sz="19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1896348" y="3009616"/>
            <a:ext cx="293970" cy="16776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</a:t>
            </a:r>
            <a:endParaRPr lang="ru-RU" sz="9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5335250" y="2380280"/>
            <a:ext cx="2592288" cy="3754452"/>
            <a:chOff x="5335250" y="2133778"/>
            <a:chExt cx="2592288" cy="375445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5335250" y="2133778"/>
              <a:ext cx="2592288" cy="3754452"/>
              <a:chOff x="3049488" y="2133778"/>
              <a:chExt cx="2592288" cy="3754452"/>
            </a:xfrm>
          </p:grpSpPr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9488" y="2133778"/>
                <a:ext cx="2592288" cy="3754452"/>
              </a:xfrm>
              <a:prstGeom prst="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</p:pic>
          <p:sp>
            <p:nvSpPr>
              <p:cNvPr id="15" name="Прямоугольник 14"/>
              <p:cNvSpPr/>
              <p:nvPr/>
            </p:nvSpPr>
            <p:spPr>
              <a:xfrm>
                <a:off x="4762763" y="2367446"/>
                <a:ext cx="293970" cy="167768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ru-RU" sz="9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2</a:t>
                </a:r>
                <a:endParaRPr lang="ru-RU" sz="9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Прямоугольник 24"/>
            <p:cNvSpPr/>
            <p:nvPr/>
          </p:nvSpPr>
          <p:spPr>
            <a:xfrm>
              <a:off x="6048021" y="2608700"/>
              <a:ext cx="1584176" cy="1871286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ru-RU" sz="199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sz="19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1763688" y="2937412"/>
            <a:ext cx="279645" cy="252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51520" y="3306490"/>
            <a:ext cx="2592288" cy="6120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бланков записи: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4325818" y="2374068"/>
            <a:ext cx="2592288" cy="3754452"/>
            <a:chOff x="4325818" y="2127566"/>
            <a:chExt cx="2592288" cy="3754452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4325818" y="2127566"/>
              <a:ext cx="2592288" cy="3754452"/>
              <a:chOff x="4325818" y="2127566"/>
              <a:chExt cx="2592288" cy="3754452"/>
            </a:xfrm>
          </p:grpSpPr>
          <p:grpSp>
            <p:nvGrpSpPr>
              <p:cNvPr id="17" name="Группа 16"/>
              <p:cNvGrpSpPr/>
              <p:nvPr/>
            </p:nvGrpSpPr>
            <p:grpSpPr>
              <a:xfrm>
                <a:off x="4325818" y="2127566"/>
                <a:ext cx="2592288" cy="3754452"/>
                <a:chOff x="3049488" y="2133778"/>
                <a:chExt cx="2592288" cy="3754452"/>
              </a:xfrm>
            </p:grpSpPr>
            <p:pic>
              <p:nvPicPr>
                <p:cNvPr id="18" name="Рисунок 17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49488" y="2133778"/>
                  <a:ext cx="2592288" cy="3754452"/>
                </a:xfrm>
                <a:prstGeom prst="rect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</p:pic>
            <p:sp>
              <p:nvSpPr>
                <p:cNvPr id="19" name="Прямоугольник 18"/>
                <p:cNvSpPr/>
                <p:nvPr/>
              </p:nvSpPr>
              <p:spPr>
                <a:xfrm>
                  <a:off x="4762763" y="2367446"/>
                  <a:ext cx="293970" cy="167768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r>
                    <a:rPr lang="ru-RU" sz="900" b="1" dirty="0" smtClean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3</a:t>
                  </a:r>
                  <a:endParaRPr lang="ru-RU" sz="9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6" name="Прямоугольник 25"/>
              <p:cNvSpPr/>
              <p:nvPr/>
            </p:nvSpPr>
            <p:spPr>
              <a:xfrm>
                <a:off x="4935695" y="2529002"/>
                <a:ext cx="1584176" cy="1871286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r>
                  <a:rPr lang="ru-RU" sz="199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199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7" name="Прямоугольник 36"/>
            <p:cNvSpPr/>
            <p:nvPr/>
          </p:nvSpPr>
          <p:spPr>
            <a:xfrm>
              <a:off x="6084168" y="2726538"/>
              <a:ext cx="576064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6093038" y="2720600"/>
              <a:ext cx="576064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8682862869</a:t>
              </a:r>
              <a:endPara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3310662" y="2380280"/>
            <a:ext cx="2592288" cy="3754452"/>
            <a:chOff x="3310662" y="2133778"/>
            <a:chExt cx="2592288" cy="3754452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3310662" y="2133778"/>
              <a:ext cx="2592288" cy="3754452"/>
              <a:chOff x="3310662" y="2133778"/>
              <a:chExt cx="2592288" cy="3754452"/>
            </a:xfrm>
          </p:grpSpPr>
          <p:grpSp>
            <p:nvGrpSpPr>
              <p:cNvPr id="29" name="Группа 28"/>
              <p:cNvGrpSpPr/>
              <p:nvPr/>
            </p:nvGrpSpPr>
            <p:grpSpPr>
              <a:xfrm>
                <a:off x="3310662" y="2133778"/>
                <a:ext cx="2592288" cy="3754452"/>
                <a:chOff x="3310662" y="2133778"/>
                <a:chExt cx="2592288" cy="3754452"/>
              </a:xfrm>
            </p:grpSpPr>
            <p:grpSp>
              <p:nvGrpSpPr>
                <p:cNvPr id="20" name="Группа 19"/>
                <p:cNvGrpSpPr/>
                <p:nvPr/>
              </p:nvGrpSpPr>
              <p:grpSpPr>
                <a:xfrm>
                  <a:off x="3310662" y="2133778"/>
                  <a:ext cx="2592288" cy="3754452"/>
                  <a:chOff x="3049488" y="2133778"/>
                  <a:chExt cx="2592288" cy="3754452"/>
                </a:xfrm>
              </p:grpSpPr>
              <p:pic>
                <p:nvPicPr>
                  <p:cNvPr id="21" name="Рисунок 20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049488" y="2133778"/>
                    <a:ext cx="2592288" cy="3754452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</p:pic>
              <p:sp>
                <p:nvSpPr>
                  <p:cNvPr id="22" name="Прямоугольник 21"/>
                  <p:cNvSpPr/>
                  <p:nvPr/>
                </p:nvSpPr>
                <p:spPr>
                  <a:xfrm>
                    <a:off x="4760751" y="2367446"/>
                    <a:ext cx="293970" cy="167768"/>
                  </a:xfrm>
                  <a:prstGeom prst="rect">
                    <a:avLst/>
                  </a:prstGeom>
                  <a:no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r>
                      <a:rPr lang="ru-RU" sz="900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4</a:t>
                    </a:r>
                    <a:endParaRPr lang="ru-RU" sz="900" b="1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28" name="Прямоугольник 27"/>
                <p:cNvSpPr/>
                <p:nvPr/>
              </p:nvSpPr>
              <p:spPr>
                <a:xfrm>
                  <a:off x="3870097" y="2568851"/>
                  <a:ext cx="1584176" cy="1871286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 anchorCtr="0"/>
                <a:lstStyle/>
                <a:p>
                  <a:pPr algn="ctr"/>
                  <a:r>
                    <a:rPr lang="ru-RU" sz="19900" b="1" dirty="0" smtClean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ru-RU" sz="199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8" name="Прямоугольник 37"/>
              <p:cNvSpPr/>
              <p:nvPr/>
            </p:nvSpPr>
            <p:spPr>
              <a:xfrm>
                <a:off x="5074374" y="2732476"/>
                <a:ext cx="576064" cy="9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4" name="Прямоугольник 43"/>
            <p:cNvSpPr/>
            <p:nvPr/>
          </p:nvSpPr>
          <p:spPr>
            <a:xfrm>
              <a:off x="5078403" y="2728262"/>
              <a:ext cx="576064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8682862869</a:t>
              </a:r>
              <a:endPara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1" name="Прямая со стрелкой 30"/>
          <p:cNvCxnSpPr/>
          <p:nvPr/>
        </p:nvCxnSpPr>
        <p:spPr>
          <a:xfrm flipH="1">
            <a:off x="2043333" y="2721164"/>
            <a:ext cx="3008719" cy="3723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Заголовок 1"/>
          <p:cNvSpPr txBox="1">
            <a:spLocks/>
          </p:cNvSpPr>
          <p:nvPr/>
        </p:nvSpPr>
        <p:spPr>
          <a:xfrm>
            <a:off x="0" y="-703"/>
            <a:ext cx="9144000" cy="566738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ЗАПОЛНЕНИЕ ПОЛЯ «КОЛИЧЕСТВО БЛАНКОВ ЗАПИСИ»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76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4294967295"/>
          </p:nvPr>
        </p:nvSpPr>
        <p:spPr>
          <a:xfrm>
            <a:off x="250825" y="908049"/>
            <a:ext cx="8642350" cy="1374851"/>
          </a:xfrm>
          <a:solidFill>
            <a:schemeClr val="bg1">
              <a:alpha val="64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indent="26670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заполнить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соответствующие отчетные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формы.</a:t>
            </a:r>
          </a:p>
          <a:p>
            <a:pPr marL="0" indent="26670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свою очередь, участник проверяет данные, внесенные в форму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ИС-05 «Ведомость проведения итогового сочинения (изложения) в учебном кабинете ОО (месте проведения)»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подтверждая их личной подписью.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-703"/>
            <a:ext cx="9144000" cy="566738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КОМПЛЕКТОВАНИЕ МАТЕРИАЛОВ ИТОГОВОГО СОЧИНЕНИЯ (ИЗЛОЖЕНИЯ)</a:t>
            </a:r>
          </a:p>
        </p:txBody>
      </p:sp>
      <p:pic>
        <p:nvPicPr>
          <p:cNvPr id="26" name="Рисунок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5081" y="4572756"/>
            <a:ext cx="2518512" cy="165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трелка углом 2"/>
          <p:cNvSpPr/>
          <p:nvPr/>
        </p:nvSpPr>
        <p:spPr>
          <a:xfrm rot="5400000">
            <a:off x="6757718" y="2930307"/>
            <a:ext cx="1330595" cy="1368152"/>
          </a:xfrm>
          <a:prstGeom prst="bentArrow">
            <a:avLst>
              <a:gd name="adj1" fmla="val 20537"/>
              <a:gd name="adj2" fmla="val 18306"/>
              <a:gd name="adj3" fmla="val 26785"/>
              <a:gd name="adj4" fmla="val 4375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27" name="Крест 26"/>
          <p:cNvSpPr/>
          <p:nvPr/>
        </p:nvSpPr>
        <p:spPr>
          <a:xfrm>
            <a:off x="1937409" y="4501660"/>
            <a:ext cx="432048" cy="432048"/>
          </a:xfrm>
          <a:prstGeom prst="plus">
            <a:avLst>
              <a:gd name="adj" fmla="val 3599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Крест 27"/>
          <p:cNvSpPr/>
          <p:nvPr/>
        </p:nvSpPr>
        <p:spPr>
          <a:xfrm>
            <a:off x="4118781" y="4529567"/>
            <a:ext cx="432048" cy="432048"/>
          </a:xfrm>
          <a:prstGeom prst="plus">
            <a:avLst>
              <a:gd name="adj" fmla="val 3599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173266" y="2282901"/>
            <a:ext cx="1842951" cy="2658267"/>
            <a:chOff x="214832" y="2282901"/>
            <a:chExt cx="1842951" cy="2658267"/>
          </a:xfrm>
        </p:grpSpPr>
        <p:sp>
          <p:nvSpPr>
            <p:cNvPr id="9" name="Содержимое 2"/>
            <p:cNvSpPr txBox="1">
              <a:spLocks/>
            </p:cNvSpPr>
            <p:nvPr/>
          </p:nvSpPr>
          <p:spPr>
            <a:xfrm>
              <a:off x="495683" y="4525343"/>
              <a:ext cx="1290920" cy="415825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effectLst>
              <a:glow rad="63500">
                <a:schemeClr val="accent5">
                  <a:lumMod val="40000"/>
                  <a:lumOff val="60000"/>
                  <a:alpha val="40000"/>
                </a:schemeClr>
              </a:glow>
            </a:effectLst>
          </p:spPr>
          <p:txBody>
            <a:bodyPr vert="horz" lIns="0" tIns="0" rIns="0" bIns="0" rtlCol="0">
              <a:noAutofit/>
            </a:bodyPr>
            <a:lstStyle>
              <a:lvl1pPr marL="0" indent="447675" algn="just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0" indent="447675" algn="just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0" indent="447675" algn="just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0" indent="447675" algn="just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0" indent="447675" algn="just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spcBef>
                  <a:spcPts val="1200"/>
                </a:spcBef>
              </a:pPr>
              <a:r>
                <a:rPr lang="ru-RU" sz="1200" b="1" dirty="0" smtClean="0"/>
                <a:t>Бланки </a:t>
              </a:r>
              <a:br>
                <a:rPr lang="ru-RU" sz="1200" b="1" dirty="0" smtClean="0"/>
              </a:br>
              <a:r>
                <a:rPr lang="ru-RU" sz="1200" b="1" dirty="0" smtClean="0">
                  <a:solidFill>
                    <a:srgbClr val="FF0000"/>
                  </a:solidFill>
                </a:rPr>
                <a:t>1-ого участника</a:t>
              </a:r>
              <a:endParaRPr lang="ru-RU" sz="1200" b="1" u="sng" dirty="0">
                <a:solidFill>
                  <a:srgbClr val="FF0000"/>
                </a:solidFill>
              </a:endParaRPr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214832" y="2282901"/>
              <a:ext cx="1842951" cy="2363385"/>
              <a:chOff x="2243320" y="2252132"/>
              <a:chExt cx="2094231" cy="2685625"/>
            </a:xfrm>
          </p:grpSpPr>
          <p:pic>
            <p:nvPicPr>
              <p:cNvPr id="31" name="Рисунок 3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94288" y="2916179"/>
                <a:ext cx="1343263" cy="2021578"/>
              </a:xfrm>
              <a:prstGeom prst="rect">
                <a:avLst/>
              </a:prstGeom>
              <a:scene3d>
                <a:camera prst="orthographicFront">
                  <a:rot lat="2340000" lon="19680000" rev="20220000"/>
                </a:camera>
                <a:lightRig rig="threePt" dir="t"/>
              </a:scene3d>
            </p:spPr>
          </p:pic>
          <p:grpSp>
            <p:nvGrpSpPr>
              <p:cNvPr id="32" name="Группа 31"/>
              <p:cNvGrpSpPr/>
              <p:nvPr/>
            </p:nvGrpSpPr>
            <p:grpSpPr>
              <a:xfrm>
                <a:off x="2243320" y="2252132"/>
                <a:ext cx="2078399" cy="2657914"/>
                <a:chOff x="827584" y="680006"/>
                <a:chExt cx="2747839" cy="3381715"/>
              </a:xfrm>
              <a:scene3d>
                <a:camera prst="orthographicFront">
                  <a:rot lat="2340000" lon="19680000" rev="20220000"/>
                </a:camera>
                <a:lightRig rig="threePt" dir="t"/>
              </a:scene3d>
            </p:grpSpPr>
            <p:pic>
              <p:nvPicPr>
                <p:cNvPr id="33" name="Рисунок 32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99503" y="1489628"/>
                  <a:ext cx="1775920" cy="2572093"/>
                </a:xfrm>
                <a:prstGeom prst="rect">
                  <a:avLst/>
                </a:prstGeom>
              </p:spPr>
            </p:pic>
            <p:pic>
              <p:nvPicPr>
                <p:cNvPr id="34" name="Рисунок 33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03650" y="1255204"/>
                  <a:ext cx="1775920" cy="2572093"/>
                </a:xfrm>
                <a:prstGeom prst="rect">
                  <a:avLst/>
                </a:prstGeom>
              </p:spPr>
            </p:pic>
            <p:pic>
              <p:nvPicPr>
                <p:cNvPr id="35" name="Рисунок 34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52635" y="975875"/>
                  <a:ext cx="1775920" cy="2572093"/>
                </a:xfrm>
                <a:prstGeom prst="rect">
                  <a:avLst/>
                </a:prstGeom>
              </p:spPr>
            </p:pic>
            <p:pic>
              <p:nvPicPr>
                <p:cNvPr id="36" name="Рисунок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7584" y="680006"/>
                  <a:ext cx="1756224" cy="2564904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6" name="Группа 5"/>
          <p:cNvGrpSpPr/>
          <p:nvPr/>
        </p:nvGrpSpPr>
        <p:grpSpPr>
          <a:xfrm>
            <a:off x="2302793" y="2282901"/>
            <a:ext cx="1842951" cy="2651930"/>
            <a:chOff x="2290917" y="2282901"/>
            <a:chExt cx="1842951" cy="2651930"/>
          </a:xfrm>
        </p:grpSpPr>
        <p:sp>
          <p:nvSpPr>
            <p:cNvPr id="15" name="Содержимое 2"/>
            <p:cNvSpPr txBox="1">
              <a:spLocks/>
            </p:cNvSpPr>
            <p:nvPr/>
          </p:nvSpPr>
          <p:spPr>
            <a:xfrm>
              <a:off x="2566932" y="4519006"/>
              <a:ext cx="1290920" cy="415825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effectLst>
              <a:glow rad="63500">
                <a:schemeClr val="accent5">
                  <a:lumMod val="40000"/>
                  <a:lumOff val="60000"/>
                  <a:alpha val="40000"/>
                </a:schemeClr>
              </a:glow>
            </a:effectLst>
          </p:spPr>
          <p:txBody>
            <a:bodyPr vert="horz" lIns="0" tIns="0" rIns="0" bIns="0" rtlCol="0">
              <a:noAutofit/>
            </a:bodyPr>
            <a:lstStyle>
              <a:defPPr>
                <a:defRPr lang="ru-RU"/>
              </a:defPPr>
              <a:lvl1pPr indent="0" algn="ctr">
                <a:spcBef>
                  <a:spcPts val="1200"/>
                </a:spcBef>
                <a:buFont typeface="Arial" pitchFamily="34" charset="0"/>
                <a:buNone/>
                <a:defRPr sz="1600" b="1">
                  <a:latin typeface="Times New Roman" pitchFamily="18" charset="0"/>
                  <a:cs typeface="Times New Roman" pitchFamily="18" charset="0"/>
                </a:defRPr>
              </a:lvl1pPr>
              <a:lvl2pPr marL="0" indent="447675" algn="just">
                <a:spcBef>
                  <a:spcPct val="20000"/>
                </a:spcBef>
                <a:buFont typeface="Arial" pitchFamily="34" charset="0"/>
                <a:buNone/>
                <a:defRPr sz="2800">
                  <a:latin typeface="Times New Roman" pitchFamily="18" charset="0"/>
                  <a:cs typeface="Times New Roman" pitchFamily="18" charset="0"/>
                </a:defRPr>
              </a:lvl2pPr>
              <a:lvl3pPr marL="0" indent="447675" algn="just">
                <a:spcBef>
                  <a:spcPct val="20000"/>
                </a:spcBef>
                <a:buFont typeface="Arial" pitchFamily="34" charset="0"/>
                <a:buNone/>
                <a:defRPr sz="2400">
                  <a:latin typeface="Times New Roman" pitchFamily="18" charset="0"/>
                  <a:cs typeface="Times New Roman" pitchFamily="18" charset="0"/>
                </a:defRPr>
              </a:lvl3pPr>
              <a:lvl4pPr marL="0" indent="447675" algn="just">
                <a:spcBef>
                  <a:spcPct val="20000"/>
                </a:spcBef>
                <a:buFont typeface="Arial" pitchFamily="34" charset="0"/>
                <a:buNone/>
                <a:defRPr sz="2000">
                  <a:latin typeface="Times New Roman" pitchFamily="18" charset="0"/>
                  <a:cs typeface="Times New Roman" pitchFamily="18" charset="0"/>
                </a:defRPr>
              </a:lvl4pPr>
              <a:lvl5pPr marL="0" indent="447675" algn="just">
                <a:spcBef>
                  <a:spcPct val="20000"/>
                </a:spcBef>
                <a:buFont typeface="Arial" pitchFamily="34" charset="0"/>
                <a:buNone/>
                <a:defRPr sz="2000"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r>
                <a:rPr lang="ru-RU" sz="1200" dirty="0" smtClean="0"/>
                <a:t>Бланки</a:t>
              </a:r>
              <a:br>
                <a:rPr lang="ru-RU" sz="1200" dirty="0" smtClean="0"/>
              </a:br>
              <a:r>
                <a:rPr lang="ru-RU" sz="1200" dirty="0" smtClean="0">
                  <a:solidFill>
                    <a:srgbClr val="FF0000"/>
                  </a:solidFill>
                </a:rPr>
                <a:t>2-ого </a:t>
              </a:r>
              <a:r>
                <a:rPr lang="ru-RU" sz="1200" dirty="0">
                  <a:solidFill>
                    <a:srgbClr val="FF0000"/>
                  </a:solidFill>
                </a:rPr>
                <a:t>участника</a:t>
              </a:r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2290917" y="2282901"/>
              <a:ext cx="1842951" cy="2363385"/>
              <a:chOff x="2243320" y="2252132"/>
              <a:chExt cx="2094231" cy="2685625"/>
            </a:xfrm>
          </p:grpSpPr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94288" y="2916179"/>
                <a:ext cx="1343263" cy="2021578"/>
              </a:xfrm>
              <a:prstGeom prst="rect">
                <a:avLst/>
              </a:prstGeom>
              <a:scene3d>
                <a:camera prst="orthographicFront">
                  <a:rot lat="2340000" lon="19680000" rev="20220000"/>
                </a:camera>
                <a:lightRig rig="threePt" dir="t"/>
              </a:scene3d>
            </p:spPr>
          </p:pic>
          <p:grpSp>
            <p:nvGrpSpPr>
              <p:cNvPr id="39" name="Группа 38"/>
              <p:cNvGrpSpPr/>
              <p:nvPr/>
            </p:nvGrpSpPr>
            <p:grpSpPr>
              <a:xfrm>
                <a:off x="2243320" y="2252132"/>
                <a:ext cx="2078399" cy="2657914"/>
                <a:chOff x="827584" y="680006"/>
                <a:chExt cx="2747839" cy="3381715"/>
              </a:xfrm>
              <a:scene3d>
                <a:camera prst="orthographicFront">
                  <a:rot lat="2340000" lon="19680000" rev="20220000"/>
                </a:camera>
                <a:lightRig rig="threePt" dir="t"/>
              </a:scene3d>
            </p:grpSpPr>
            <p:pic>
              <p:nvPicPr>
                <p:cNvPr id="40" name="Рисунок 39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99503" y="1489628"/>
                  <a:ext cx="1775920" cy="2572093"/>
                </a:xfrm>
                <a:prstGeom prst="rect">
                  <a:avLst/>
                </a:prstGeom>
              </p:spPr>
            </p:pic>
            <p:pic>
              <p:nvPicPr>
                <p:cNvPr id="41" name="Рисунок 40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03650" y="1255204"/>
                  <a:ext cx="1775920" cy="2572093"/>
                </a:xfrm>
                <a:prstGeom prst="rect">
                  <a:avLst/>
                </a:prstGeom>
              </p:spPr>
            </p:pic>
            <p:pic>
              <p:nvPicPr>
                <p:cNvPr id="42" name="Рисунок 4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52635" y="975875"/>
                  <a:ext cx="1775920" cy="2572093"/>
                </a:xfrm>
                <a:prstGeom prst="rect">
                  <a:avLst/>
                </a:prstGeom>
              </p:spPr>
            </p:pic>
            <p:pic>
              <p:nvPicPr>
                <p:cNvPr id="43" name="Рисунок 4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7584" y="680006"/>
                  <a:ext cx="1756224" cy="2564904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20" name="Группа 19"/>
          <p:cNvGrpSpPr/>
          <p:nvPr/>
        </p:nvGrpSpPr>
        <p:grpSpPr>
          <a:xfrm>
            <a:off x="4545395" y="2282901"/>
            <a:ext cx="1842951" cy="2650807"/>
            <a:chOff x="4545395" y="2282901"/>
            <a:chExt cx="1842951" cy="2650807"/>
          </a:xfrm>
        </p:grpSpPr>
        <p:sp>
          <p:nvSpPr>
            <p:cNvPr id="22" name="Содержимое 2"/>
            <p:cNvSpPr txBox="1">
              <a:spLocks/>
            </p:cNvSpPr>
            <p:nvPr/>
          </p:nvSpPr>
          <p:spPr>
            <a:xfrm>
              <a:off x="4821410" y="4517883"/>
              <a:ext cx="1290920" cy="415825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effectLst>
              <a:glow rad="63500">
                <a:schemeClr val="accent5">
                  <a:lumMod val="40000"/>
                  <a:lumOff val="60000"/>
                  <a:alpha val="40000"/>
                </a:schemeClr>
              </a:glow>
            </a:effectLst>
          </p:spPr>
          <p:txBody>
            <a:bodyPr vert="horz" lIns="0" tIns="0" rIns="0" bIns="0" rtlCol="0">
              <a:noAutofit/>
            </a:bodyPr>
            <a:lstStyle>
              <a:defPPr>
                <a:defRPr lang="ru-RU"/>
              </a:defPPr>
              <a:lvl1pPr indent="0" algn="ctr">
                <a:spcBef>
                  <a:spcPts val="1200"/>
                </a:spcBef>
                <a:buFont typeface="Arial" pitchFamily="34" charset="0"/>
                <a:buNone/>
                <a:defRPr sz="1600" b="1">
                  <a:latin typeface="Times New Roman" pitchFamily="18" charset="0"/>
                  <a:cs typeface="Times New Roman" pitchFamily="18" charset="0"/>
                </a:defRPr>
              </a:lvl1pPr>
              <a:lvl2pPr marL="0" indent="447675" algn="just">
                <a:spcBef>
                  <a:spcPct val="20000"/>
                </a:spcBef>
                <a:buFont typeface="Arial" pitchFamily="34" charset="0"/>
                <a:buNone/>
                <a:defRPr sz="2800">
                  <a:latin typeface="Times New Roman" pitchFamily="18" charset="0"/>
                  <a:cs typeface="Times New Roman" pitchFamily="18" charset="0"/>
                </a:defRPr>
              </a:lvl2pPr>
              <a:lvl3pPr marL="0" indent="447675" algn="just">
                <a:spcBef>
                  <a:spcPct val="20000"/>
                </a:spcBef>
                <a:buFont typeface="Arial" pitchFamily="34" charset="0"/>
                <a:buNone/>
                <a:defRPr sz="2400">
                  <a:latin typeface="Times New Roman" pitchFamily="18" charset="0"/>
                  <a:cs typeface="Times New Roman" pitchFamily="18" charset="0"/>
                </a:defRPr>
              </a:lvl3pPr>
              <a:lvl4pPr marL="0" indent="447675" algn="just">
                <a:spcBef>
                  <a:spcPct val="20000"/>
                </a:spcBef>
                <a:buFont typeface="Arial" pitchFamily="34" charset="0"/>
                <a:buNone/>
                <a:defRPr sz="2000">
                  <a:latin typeface="Times New Roman" pitchFamily="18" charset="0"/>
                  <a:cs typeface="Times New Roman" pitchFamily="18" charset="0"/>
                </a:defRPr>
              </a:lvl4pPr>
              <a:lvl5pPr marL="0" indent="447675" algn="just">
                <a:spcBef>
                  <a:spcPct val="20000"/>
                </a:spcBef>
                <a:buFont typeface="Arial" pitchFamily="34" charset="0"/>
                <a:buNone/>
                <a:defRPr sz="2000"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r>
                <a:rPr lang="ru-RU" sz="1200" dirty="0" smtClean="0"/>
                <a:t>Бланки</a:t>
              </a:r>
              <a:br>
                <a:rPr lang="ru-RU" sz="1200" dirty="0" smtClean="0"/>
              </a:br>
              <a:r>
                <a:rPr lang="en-US" sz="1200" dirty="0" smtClean="0">
                  <a:solidFill>
                    <a:srgbClr val="FF0000"/>
                  </a:solidFill>
                </a:rPr>
                <a:t>n</a:t>
              </a:r>
              <a:r>
                <a:rPr lang="ru-RU" sz="1200" dirty="0">
                  <a:solidFill>
                    <a:srgbClr val="FF0000"/>
                  </a:solidFill>
                </a:rPr>
                <a:t>-ого участника</a:t>
              </a:r>
            </a:p>
          </p:txBody>
        </p:sp>
        <p:grpSp>
          <p:nvGrpSpPr>
            <p:cNvPr id="44" name="Группа 43"/>
            <p:cNvGrpSpPr/>
            <p:nvPr/>
          </p:nvGrpSpPr>
          <p:grpSpPr>
            <a:xfrm>
              <a:off x="4545395" y="2282901"/>
              <a:ext cx="1842951" cy="2363385"/>
              <a:chOff x="2243320" y="2252132"/>
              <a:chExt cx="2094231" cy="2685625"/>
            </a:xfrm>
          </p:grpSpPr>
          <p:pic>
            <p:nvPicPr>
              <p:cNvPr id="45" name="Рисунок 4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94288" y="2916179"/>
                <a:ext cx="1343263" cy="2021578"/>
              </a:xfrm>
              <a:prstGeom prst="rect">
                <a:avLst/>
              </a:prstGeom>
              <a:scene3d>
                <a:camera prst="orthographicFront">
                  <a:rot lat="2340000" lon="19680000" rev="20220000"/>
                </a:camera>
                <a:lightRig rig="threePt" dir="t"/>
              </a:scene3d>
            </p:spPr>
          </p:pic>
          <p:grpSp>
            <p:nvGrpSpPr>
              <p:cNvPr id="46" name="Группа 45"/>
              <p:cNvGrpSpPr/>
              <p:nvPr/>
            </p:nvGrpSpPr>
            <p:grpSpPr>
              <a:xfrm>
                <a:off x="2243320" y="2252132"/>
                <a:ext cx="2078399" cy="2657914"/>
                <a:chOff x="827584" y="680006"/>
                <a:chExt cx="2747839" cy="3381715"/>
              </a:xfrm>
              <a:scene3d>
                <a:camera prst="orthographicFront">
                  <a:rot lat="2340000" lon="19680000" rev="20220000"/>
                </a:camera>
                <a:lightRig rig="threePt" dir="t"/>
              </a:scene3d>
            </p:grpSpPr>
            <p:pic>
              <p:nvPicPr>
                <p:cNvPr id="47" name="Рисунок 4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99503" y="1489628"/>
                  <a:ext cx="1775920" cy="2572093"/>
                </a:xfrm>
                <a:prstGeom prst="rect">
                  <a:avLst/>
                </a:prstGeom>
              </p:spPr>
            </p:pic>
            <p:pic>
              <p:nvPicPr>
                <p:cNvPr id="48" name="Рисунок 47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03650" y="1255204"/>
                  <a:ext cx="1775920" cy="2572093"/>
                </a:xfrm>
                <a:prstGeom prst="rect">
                  <a:avLst/>
                </a:prstGeom>
              </p:spPr>
            </p:pic>
            <p:pic>
              <p:nvPicPr>
                <p:cNvPr id="49" name="Рисунок 48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52635" y="975875"/>
                  <a:ext cx="1775920" cy="2572093"/>
                </a:xfrm>
                <a:prstGeom prst="rect">
                  <a:avLst/>
                </a:prstGeom>
              </p:spPr>
            </p:pic>
            <p:pic>
              <p:nvPicPr>
                <p:cNvPr id="50" name="Рисунок 49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7584" y="680006"/>
                  <a:ext cx="1756224" cy="2564904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940152" y="771344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Форма ИС-05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-396552" y="0"/>
            <a:ext cx="251520" cy="54868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0" y="5445224"/>
            <a:ext cx="1331640" cy="1412776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2348880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Необходимо самостоятельно вписать номер аудитории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(ауд. № …)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58606" y="33192"/>
            <a:ext cx="4405890" cy="6237312"/>
            <a:chOff x="58606" y="33192"/>
            <a:chExt cx="4405890" cy="6237312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606" y="33192"/>
              <a:ext cx="4405890" cy="6237312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1829503" y="102940"/>
              <a:ext cx="864096" cy="229716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№ ауд.</a:t>
              </a:r>
              <a:endPara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0" name="Прямая со стрелкой 9"/>
          <p:cNvCxnSpPr/>
          <p:nvPr/>
        </p:nvCxnSpPr>
        <p:spPr>
          <a:xfrm flipH="1" flipV="1">
            <a:off x="2513313" y="290936"/>
            <a:ext cx="4434951" cy="22019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51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-703"/>
            <a:ext cx="9144000" cy="566738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КОМПЛЕКТОВАНИЕ МАТЕРИАЛОВ ИТОГОВОГО СОЧИНЕНИЯ (ИЗЛОЖЕНИЯ)</a:t>
            </a:r>
          </a:p>
        </p:txBody>
      </p:sp>
      <p:sp>
        <p:nvSpPr>
          <p:cNvPr id="29" name="Содержимое 2"/>
          <p:cNvSpPr txBox="1">
            <a:spLocks/>
          </p:cNvSpPr>
          <p:nvPr/>
        </p:nvSpPr>
        <p:spPr>
          <a:xfrm>
            <a:off x="250825" y="903762"/>
            <a:ext cx="8642350" cy="2284253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6670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возвратном доставочном пакете должны находиться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бланки участников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выдаваемых до экзамена (бланки регистрации и бланки записи)  и во время экзамена (дополнительные бланки записи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удаленных участников и участников, не завершивших работу по уважительной причине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одержимое 2"/>
          <p:cNvSpPr txBox="1">
            <a:spLocks/>
          </p:cNvSpPr>
          <p:nvPr/>
        </p:nvSpPr>
        <p:spPr>
          <a:xfrm>
            <a:off x="397804" y="5157192"/>
            <a:ext cx="3830866" cy="1199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запечатывается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4240" y="3374575"/>
            <a:ext cx="4464496" cy="293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4932828" y="4368883"/>
            <a:ext cx="196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32828" y="3995076"/>
            <a:ext cx="196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79826" y="3995076"/>
            <a:ext cx="196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58564" y="4407414"/>
            <a:ext cx="9057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76649" y="5898047"/>
            <a:ext cx="1962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4</a:t>
            </a:r>
            <a:endParaRPr lang="ru-RU" sz="900" dirty="0">
              <a:solidFill>
                <a:srgbClr val="FF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580299" y="5898047"/>
            <a:ext cx="3668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12</a:t>
            </a:r>
            <a:endParaRPr lang="ru-RU" sz="900" dirty="0">
              <a:solidFill>
                <a:srgbClr val="FF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770654" y="5898047"/>
            <a:ext cx="3668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19</a:t>
            </a:r>
            <a:endParaRPr lang="ru-RU" sz="900" dirty="0">
              <a:solidFill>
                <a:srgbClr val="FF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743889" y="5997739"/>
            <a:ext cx="10640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Иванова Т.В.</a:t>
            </a:r>
            <a:endParaRPr lang="ru-RU" sz="1100" dirty="0">
              <a:solidFill>
                <a:srgbClr val="FF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17916" y="5898047"/>
            <a:ext cx="3215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15</a:t>
            </a:r>
            <a:endParaRPr lang="ru-RU" sz="900" dirty="0">
              <a:solidFill>
                <a:srgbClr val="FF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282897" y="5897376"/>
            <a:ext cx="3668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30</a:t>
            </a:r>
            <a:endParaRPr lang="ru-RU" sz="900" dirty="0">
              <a:solidFill>
                <a:srgbClr val="FF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pic>
        <p:nvPicPr>
          <p:cNvPr id="58" name="Picture 2" descr="Картинки по запросу подпись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860" y="6031948"/>
            <a:ext cx="485040" cy="19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7094907" y="3656197"/>
            <a:ext cx="196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107235" y="3995076"/>
            <a:ext cx="196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830995" y="3790267"/>
            <a:ext cx="10640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СОШ № _____</a:t>
            </a:r>
            <a:endParaRPr lang="ru-RU" sz="1100" dirty="0">
              <a:solidFill>
                <a:srgbClr val="FF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558290" y="3939537"/>
            <a:ext cx="1667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err="1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Серпуховский</a:t>
            </a:r>
            <a:r>
              <a:rPr lang="ru-RU" sz="11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 район, ___</a:t>
            </a:r>
            <a:endParaRPr lang="ru-RU" sz="1100" dirty="0">
              <a:solidFill>
                <a:srgbClr val="FF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67" name="Стрелка углом 66"/>
          <p:cNvSpPr/>
          <p:nvPr/>
        </p:nvSpPr>
        <p:spPr>
          <a:xfrm>
            <a:off x="3099021" y="4444014"/>
            <a:ext cx="1534898" cy="872217"/>
          </a:xfrm>
          <a:prstGeom prst="bentArrow">
            <a:avLst>
              <a:gd name="adj1" fmla="val 20537"/>
              <a:gd name="adj2" fmla="val 18306"/>
              <a:gd name="adj3" fmla="val 26785"/>
              <a:gd name="adj4" fmla="val 4375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250388" y="3656197"/>
            <a:ext cx="196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392850" y="3656197"/>
            <a:ext cx="196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1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546060" y="3656197"/>
            <a:ext cx="196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079826" y="4368883"/>
            <a:ext cx="196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1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214712" y="4407414"/>
            <a:ext cx="9057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364410" y="4407414"/>
            <a:ext cx="9057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506383" y="4407414"/>
            <a:ext cx="9057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665240" y="4407414"/>
            <a:ext cx="9057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818159" y="4407414"/>
            <a:ext cx="9057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1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268541" y="4407414"/>
            <a:ext cx="9057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1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962703" y="4407414"/>
            <a:ext cx="9057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121560" y="4407414"/>
            <a:ext cx="9057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650097" y="4361247"/>
            <a:ext cx="196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1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804299" y="4361247"/>
            <a:ext cx="196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958501" y="4361247"/>
            <a:ext cx="196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101297" y="4361247"/>
            <a:ext cx="196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255499" y="4361247"/>
            <a:ext cx="196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404026" y="4361247"/>
            <a:ext cx="196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1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552497" y="4361247"/>
            <a:ext cx="196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707155" y="4361247"/>
            <a:ext cx="196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1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339504" y="4585848"/>
            <a:ext cx="196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487742" y="4585848"/>
            <a:ext cx="196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1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339504" y="5176493"/>
            <a:ext cx="196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1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487742" y="5176493"/>
            <a:ext cx="196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1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345337" y="5568909"/>
            <a:ext cx="196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252966" y="4585848"/>
            <a:ext cx="196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1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401204" y="4585848"/>
            <a:ext cx="196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1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1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8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6" y="1124744"/>
            <a:ext cx="6634384" cy="435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860032" y="116632"/>
            <a:ext cx="4104456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Возвратный доставочный пакет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564" y="260284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7894" y="260284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5042" y="205784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7894" y="205784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22978" y="259788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48078" y="259788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73178" y="259788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91928" y="259788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17028" y="259788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54828" y="259788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67228" y="259788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92328" y="259788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23774" y="259788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/>
          </p:nvPr>
        </p:nvGraphicFramePr>
        <p:xfrm>
          <a:off x="6942638" y="1124744"/>
          <a:ext cx="2123728" cy="125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18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18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Код предмета</a:t>
                      </a:r>
                    </a:p>
                  </a:txBody>
                  <a:tcP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</a:p>
                  </a:txBody>
                  <a:tcPr>
                    <a:solidFill>
                      <a:schemeClr val="bg1">
                        <a:alpha val="56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Сочинение</a:t>
                      </a:r>
                    </a:p>
                  </a:txBody>
                  <a:tcPr>
                    <a:solidFill>
                      <a:schemeClr val="bg1">
                        <a:alpha val="56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Изложение</a:t>
                      </a:r>
                    </a:p>
                  </a:txBody>
                  <a:tcPr>
                    <a:solidFill>
                      <a:schemeClr val="bg1">
                        <a:alpha val="56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9" name="Прямая соединительная линия 28"/>
          <p:cNvCxnSpPr/>
          <p:nvPr/>
        </p:nvCxnSpPr>
        <p:spPr>
          <a:xfrm flipV="1">
            <a:off x="843984" y="4221088"/>
            <a:ext cx="2517060" cy="177382"/>
          </a:xfrm>
          <a:prstGeom prst="line">
            <a:avLst/>
          </a:pr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874840" y="2915602"/>
            <a:ext cx="180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9532" y="5589240"/>
            <a:ext cx="8424936" cy="707886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В поле «Бланки ответов №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2 лист 1»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необходимо вписать количество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бланков записи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(не включая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дополнительные бланки записи)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91014" y="2915602"/>
            <a:ext cx="180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843984" y="4211490"/>
            <a:ext cx="2517060" cy="177382"/>
          </a:xfrm>
          <a:prstGeom prst="line">
            <a:avLst/>
          </a:pr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843984" y="3326415"/>
            <a:ext cx="2517060" cy="177382"/>
          </a:xfrm>
          <a:prstGeom prst="line">
            <a:avLst/>
          </a:pr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843984" y="3316817"/>
            <a:ext cx="2517060" cy="177382"/>
          </a:xfrm>
          <a:prstGeom prst="line">
            <a:avLst/>
          </a:pr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843984" y="3622423"/>
            <a:ext cx="2517060" cy="177382"/>
          </a:xfrm>
          <a:prstGeom prst="line">
            <a:avLst/>
          </a:pr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843984" y="3612825"/>
            <a:ext cx="2517060" cy="177382"/>
          </a:xfrm>
          <a:prstGeom prst="line">
            <a:avLst/>
          </a:pr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874840" y="3796783"/>
            <a:ext cx="180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091014" y="3796783"/>
            <a:ext cx="180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68719" y="4394919"/>
            <a:ext cx="180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11834" y="2915602"/>
            <a:ext cx="180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928008" y="2915602"/>
            <a:ext cx="180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V="1">
            <a:off x="3718538" y="3695166"/>
            <a:ext cx="2517060" cy="177382"/>
          </a:xfrm>
          <a:prstGeom prst="line">
            <a:avLst/>
          </a:pr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3718538" y="3685568"/>
            <a:ext cx="2517060" cy="177382"/>
          </a:xfrm>
          <a:prstGeom prst="line">
            <a:avLst/>
          </a:pr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3718538" y="4271230"/>
            <a:ext cx="2517060" cy="177382"/>
          </a:xfrm>
          <a:prstGeom prst="line">
            <a:avLst/>
          </a:pr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718538" y="4261632"/>
            <a:ext cx="2517060" cy="177382"/>
          </a:xfrm>
          <a:prstGeom prst="line">
            <a:avLst/>
          </a:pr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843984" y="2969114"/>
            <a:ext cx="2057934" cy="298999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843984" y="3843905"/>
            <a:ext cx="2057934" cy="298999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843984" y="4445314"/>
            <a:ext cx="2057934" cy="298999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3606874" y="2977129"/>
            <a:ext cx="2151162" cy="298999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3991999" y="155413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220533" y="155413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443129" y="155413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671663" y="155413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487148" y="205784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79324" y="259829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049001" y="259829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821117" y="259829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495579" y="259829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721498" y="259829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937753" y="259829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166821" y="259829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389014" y="259829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142938" y="1774426"/>
            <a:ext cx="1790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СОШ № …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661517" y="1983175"/>
            <a:ext cx="2081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Серпуховский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р-н, …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49641" y="4952657"/>
            <a:ext cx="17877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04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828411" y="4952657"/>
            <a:ext cx="17877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071366" y="4952657"/>
            <a:ext cx="28619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479412" y="4952657"/>
            <a:ext cx="17877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869969" y="4952657"/>
            <a:ext cx="17877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" name="Picture 2" descr="Картинки по запросу подпис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81" y="5094725"/>
            <a:ext cx="529781" cy="21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/>
          <p:cNvSpPr txBox="1"/>
          <p:nvPr/>
        </p:nvSpPr>
        <p:spPr>
          <a:xfrm>
            <a:off x="2061794" y="5121934"/>
            <a:ext cx="99941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Иванова Т.В.</a:t>
            </a:r>
            <a:endParaRPr lang="ru-RU" sz="11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181636" y="4952657"/>
            <a:ext cx="17877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04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360406" y="4952657"/>
            <a:ext cx="17877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603361" y="4952657"/>
            <a:ext cx="28619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952027" y="4952657"/>
            <a:ext cx="17877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271332" y="4952657"/>
            <a:ext cx="17877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" name="Picture 2" descr="Картинки по запросу подпис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74" y="5094725"/>
            <a:ext cx="529781" cy="21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5337033" y="5121934"/>
            <a:ext cx="99941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Федоров П.Н.</a:t>
            </a:r>
            <a:endParaRPr lang="ru-RU" sz="11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552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Заголовок 1"/>
          <p:cNvSpPr txBox="1">
            <a:spLocks/>
          </p:cNvSpPr>
          <p:nvPr/>
        </p:nvSpPr>
        <p:spPr>
          <a:xfrm>
            <a:off x="0" y="-703"/>
            <a:ext cx="9144000" cy="566738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КОМПЛЕКТОВАНИЕ МАТЕРИАЛОВ ИТОГОВОГО СОЧИНЕНИЯ (ИЗЛОЖЕНИЯ)</a:t>
            </a:r>
          </a:p>
        </p:txBody>
      </p:sp>
      <p:sp>
        <p:nvSpPr>
          <p:cNvPr id="107" name="Freeform 7"/>
          <p:cNvSpPr>
            <a:spLocks/>
          </p:cNvSpPr>
          <p:nvPr/>
        </p:nvSpPr>
        <p:spPr bwMode="auto">
          <a:xfrm flipH="1">
            <a:off x="2568053" y="1210698"/>
            <a:ext cx="1668596" cy="4572000"/>
          </a:xfrm>
          <a:custGeom>
            <a:avLst/>
            <a:gdLst>
              <a:gd name="T0" fmla="*/ 1750 w 1750"/>
              <a:gd name="T1" fmla="*/ 272 h 5527"/>
              <a:gd name="T2" fmla="*/ 314 w 1750"/>
              <a:gd name="T3" fmla="*/ 2778 h 5527"/>
              <a:gd name="T4" fmla="*/ 1699 w 1750"/>
              <a:gd name="T5" fmla="*/ 5254 h 5527"/>
              <a:gd name="T6" fmla="*/ 1542 w 1750"/>
              <a:gd name="T7" fmla="*/ 5527 h 5527"/>
              <a:gd name="T8" fmla="*/ 0 w 1750"/>
              <a:gd name="T9" fmla="*/ 2778 h 5527"/>
              <a:gd name="T10" fmla="*/ 1593 w 1750"/>
              <a:gd name="T11" fmla="*/ 0 h 5527"/>
              <a:gd name="T12" fmla="*/ 1750 w 1750"/>
              <a:gd name="T13" fmla="*/ 272 h 5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0" h="5527">
                <a:moveTo>
                  <a:pt x="1750" y="272"/>
                </a:moveTo>
                <a:cubicBezTo>
                  <a:pt x="891" y="777"/>
                  <a:pt x="314" y="1710"/>
                  <a:pt x="314" y="2778"/>
                </a:cubicBezTo>
                <a:cubicBezTo>
                  <a:pt x="314" y="3825"/>
                  <a:pt x="868" y="4743"/>
                  <a:pt x="1699" y="5254"/>
                </a:cubicBezTo>
                <a:lnTo>
                  <a:pt x="1542" y="5527"/>
                </a:lnTo>
                <a:cubicBezTo>
                  <a:pt x="617" y="4961"/>
                  <a:pt x="0" y="3942"/>
                  <a:pt x="0" y="2778"/>
                </a:cubicBezTo>
                <a:cubicBezTo>
                  <a:pt x="0" y="1594"/>
                  <a:pt x="640" y="559"/>
                  <a:pt x="1593" y="0"/>
                </a:cubicBezTo>
                <a:lnTo>
                  <a:pt x="1750" y="272"/>
                </a:lnTo>
                <a:close/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35" name="组合 61"/>
          <p:cNvGrpSpPr/>
          <p:nvPr/>
        </p:nvGrpSpPr>
        <p:grpSpPr>
          <a:xfrm flipH="1">
            <a:off x="93897" y="2417745"/>
            <a:ext cx="2281386" cy="2281386"/>
            <a:chOff x="1403648" y="1115468"/>
            <a:chExt cx="1294414" cy="1294414"/>
          </a:xfrm>
        </p:grpSpPr>
        <p:sp>
          <p:nvSpPr>
            <p:cNvPr id="136" name="椭圆 62"/>
            <p:cNvSpPr/>
            <p:nvPr/>
          </p:nvSpPr>
          <p:spPr>
            <a:xfrm>
              <a:off x="1539485" y="1259632"/>
              <a:ext cx="1022740" cy="1022740"/>
            </a:xfrm>
            <a:prstGeom prst="ellipse">
              <a:avLst/>
            </a:prstGeom>
            <a:solidFill>
              <a:srgbClr val="1C949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37" name="组合 63"/>
            <p:cNvGrpSpPr/>
            <p:nvPr/>
          </p:nvGrpSpPr>
          <p:grpSpPr>
            <a:xfrm>
              <a:off x="1403648" y="1115468"/>
              <a:ext cx="1294414" cy="1294414"/>
              <a:chOff x="2555776" y="915566"/>
              <a:chExt cx="1944216" cy="1944216"/>
            </a:xfrm>
            <a:effectLst>
              <a:outerShdw blurRad="63500" dist="508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139" name="同心圆 65"/>
              <p:cNvSpPr/>
              <p:nvPr/>
            </p:nvSpPr>
            <p:spPr>
              <a:xfrm>
                <a:off x="2555776" y="915566"/>
                <a:ext cx="1944216" cy="1944216"/>
              </a:xfrm>
              <a:prstGeom prst="donut">
                <a:avLst>
                  <a:gd name="adj" fmla="val 10097"/>
                </a:avLst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8100000" scaled="1"/>
                <a:tileRect/>
              </a:gradFill>
              <a:ln w="127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40" name="同心圆 66"/>
              <p:cNvSpPr/>
              <p:nvPr/>
            </p:nvSpPr>
            <p:spPr>
              <a:xfrm>
                <a:off x="2733335" y="1093125"/>
                <a:ext cx="1589098" cy="1589098"/>
              </a:xfrm>
              <a:prstGeom prst="donut">
                <a:avLst>
                  <a:gd name="adj" fmla="val 12059"/>
                </a:avLst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6200000" scaled="1"/>
                <a:tileRect/>
              </a:gradFill>
              <a:ln w="127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</p:grpSp>
      <p:sp>
        <p:nvSpPr>
          <p:cNvPr id="205" name="Содержимое 2"/>
          <p:cNvSpPr txBox="1">
            <a:spLocks/>
          </p:cNvSpPr>
          <p:nvPr/>
        </p:nvSpPr>
        <p:spPr>
          <a:xfrm flipH="1">
            <a:off x="4955411" y="3358807"/>
            <a:ext cx="3814326" cy="492819"/>
          </a:xfrm>
          <a:prstGeom prst="rect">
            <a:avLst/>
          </a:prstGeom>
          <a:solidFill>
            <a:schemeClr val="bg1">
              <a:alpha val="67000"/>
            </a:schemeClr>
          </a:solidFill>
          <a:effectLst>
            <a:glow rad="63500">
              <a:schemeClr val="accent5">
                <a:lumMod val="40000"/>
                <a:lumOff val="60000"/>
                <a:alpha val="40000"/>
              </a:schemeClr>
            </a:glow>
          </a:effectLst>
        </p:spPr>
        <p:txBody>
          <a:bodyPr vert="horz" lIns="0" tIns="0" rIns="0" bIns="0" rtlCol="0" anchor="ctr" anchorCtr="0">
            <a:noAutofit/>
          </a:bodyPr>
          <a:lstStyle>
            <a:defPPr>
              <a:defRPr lang="ru-RU"/>
            </a:defPPr>
            <a:lvl1pPr indent="0" algn="ctr">
              <a:spcBef>
                <a:spcPts val="1200"/>
              </a:spcBef>
              <a:buFont typeface="Arial" pitchFamily="34" charset="0"/>
              <a:buNone/>
              <a:defRPr sz="1600">
                <a:latin typeface="Times New Roman" pitchFamily="18" charset="0"/>
                <a:cs typeface="Times New Roman" pitchFamily="18" charset="0"/>
              </a:defRPr>
            </a:lvl1pPr>
            <a:lvl2pPr marL="0" indent="447675" algn="just">
              <a:spcBef>
                <a:spcPct val="20000"/>
              </a:spcBef>
              <a:buFont typeface="Arial" pitchFamily="34" charset="0"/>
              <a:buNone/>
              <a:defRPr sz="2800">
                <a:latin typeface="Times New Roman" pitchFamily="18" charset="0"/>
                <a:cs typeface="Times New Roman" pitchFamily="18" charset="0"/>
              </a:defRPr>
            </a:lvl2pPr>
            <a:lvl3pPr marL="0" indent="447675" algn="just">
              <a:spcBef>
                <a:spcPct val="20000"/>
              </a:spcBef>
              <a:buFont typeface="Arial" pitchFamily="34" charset="0"/>
              <a:buNone/>
              <a:defRPr sz="2400">
                <a:latin typeface="Times New Roman" pitchFamily="18" charset="0"/>
                <a:cs typeface="Times New Roman" pitchFamily="18" charset="0"/>
              </a:defRPr>
            </a:lvl3pPr>
            <a:lvl4pPr marL="0" indent="447675" algn="just">
              <a:spcBef>
                <a:spcPct val="20000"/>
              </a:spcBef>
              <a:buFont typeface="Arial" pitchFamily="34" charset="0"/>
              <a:buNone/>
              <a:defRPr sz="2000">
                <a:latin typeface="Times New Roman" pitchFamily="18" charset="0"/>
                <a:cs typeface="Times New Roman" pitchFamily="18" charset="0"/>
              </a:defRPr>
            </a:lvl4pPr>
            <a:lvl5pPr marL="0" indent="447675" algn="just">
              <a:spcBef>
                <a:spcPct val="20000"/>
              </a:spcBef>
              <a:buFont typeface="Arial" pitchFamily="34" charset="0"/>
              <a:buNone/>
              <a:defRPr sz="2000">
                <a:latin typeface="Times New Roman" pitchFamily="18" charset="0"/>
                <a:cs typeface="Times New Roman" pitchFamily="18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dirty="0"/>
              <a:t>возвратный доставочный пакет (</a:t>
            </a:r>
            <a:r>
              <a:rPr lang="ru-RU" u="sng" dirty="0"/>
              <a:t>заполненный, но незапечатанный</a:t>
            </a:r>
            <a:r>
              <a:rPr lang="ru-RU" dirty="0"/>
              <a:t>)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3525631" y="1756297"/>
            <a:ext cx="1051620" cy="1051620"/>
            <a:chOff x="4309378" y="2254470"/>
            <a:chExt cx="720080" cy="720080"/>
          </a:xfrm>
        </p:grpSpPr>
        <p:grpSp>
          <p:nvGrpSpPr>
            <p:cNvPr id="166" name="组合 38"/>
            <p:cNvGrpSpPr/>
            <p:nvPr/>
          </p:nvGrpSpPr>
          <p:grpSpPr>
            <a:xfrm flipH="1">
              <a:off x="4309378" y="2254470"/>
              <a:ext cx="720080" cy="7200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8" name="同心圆 4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69" name="椭圆 4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4463182" y="2327611"/>
              <a:ext cx="379337" cy="562449"/>
              <a:chOff x="1024311" y="3720540"/>
              <a:chExt cx="602240" cy="861811"/>
            </a:xfrm>
          </p:grpSpPr>
          <p:pic>
            <p:nvPicPr>
              <p:cNvPr id="208" name="Рисунок 20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044" y="3925529"/>
                <a:ext cx="453507" cy="656822"/>
              </a:xfrm>
              <a:prstGeom prst="rect">
                <a:avLst/>
              </a:prstGeom>
            </p:spPr>
          </p:pic>
          <p:pic>
            <p:nvPicPr>
              <p:cNvPr id="209" name="Рисунок 20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9645" y="3837237"/>
                <a:ext cx="453507" cy="656822"/>
              </a:xfrm>
              <a:prstGeom prst="rect">
                <a:avLst/>
              </a:prstGeom>
            </p:spPr>
          </p:pic>
          <p:pic>
            <p:nvPicPr>
              <p:cNvPr id="210" name="Рисунок 20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4311" y="3720540"/>
                <a:ext cx="449481" cy="656451"/>
              </a:xfrm>
              <a:prstGeom prst="rect">
                <a:avLst/>
              </a:prstGeom>
            </p:spPr>
          </p:pic>
        </p:grpSp>
      </p:grpSp>
      <p:grpSp>
        <p:nvGrpSpPr>
          <p:cNvPr id="8" name="Группа 7"/>
          <p:cNvGrpSpPr/>
          <p:nvPr/>
        </p:nvGrpSpPr>
        <p:grpSpPr>
          <a:xfrm>
            <a:off x="3861231" y="3079407"/>
            <a:ext cx="1070809" cy="1051620"/>
            <a:chOff x="4466763" y="2992343"/>
            <a:chExt cx="774920" cy="720080"/>
          </a:xfrm>
        </p:grpSpPr>
        <p:grpSp>
          <p:nvGrpSpPr>
            <p:cNvPr id="112" name="组合 38"/>
            <p:cNvGrpSpPr/>
            <p:nvPr/>
          </p:nvGrpSpPr>
          <p:grpSpPr>
            <a:xfrm flipH="1">
              <a:off x="4466763" y="2992343"/>
              <a:ext cx="774920" cy="7200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4" name="同心圆 4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15" name="椭圆 4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pic>
          <p:nvPicPr>
            <p:cNvPr id="211" name="Рисунок 7" descr="C:\Documents and Settings\All Users\Документы\Мои рисунки\Образцы рисунков\Безымянный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59401" y="3148841"/>
              <a:ext cx="529371" cy="379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</p:grpSp>
      <p:sp>
        <p:nvSpPr>
          <p:cNvPr id="214" name="KSO_Shape"/>
          <p:cNvSpPr>
            <a:spLocks/>
          </p:cNvSpPr>
          <p:nvPr/>
        </p:nvSpPr>
        <p:spPr bwMode="auto">
          <a:xfrm>
            <a:off x="616705" y="3177476"/>
            <a:ext cx="1235770" cy="862980"/>
          </a:xfrm>
          <a:custGeom>
            <a:avLst/>
            <a:gdLst>
              <a:gd name="T0" fmla="*/ 1733867 w 2074863"/>
              <a:gd name="T1" fmla="*/ 579834 h 1449388"/>
              <a:gd name="T2" fmla="*/ 1791884 w 2074863"/>
              <a:gd name="T3" fmla="*/ 600246 h 1449388"/>
              <a:gd name="T4" fmla="*/ 1794804 w 2074863"/>
              <a:gd name="T5" fmla="*/ 538648 h 1449388"/>
              <a:gd name="T6" fmla="*/ 510830 w 2074863"/>
              <a:gd name="T7" fmla="*/ 162256 h 1449388"/>
              <a:gd name="T8" fmla="*/ 492893 w 2074863"/>
              <a:gd name="T9" fmla="*/ 222976 h 1449388"/>
              <a:gd name="T10" fmla="*/ 438718 w 2074863"/>
              <a:gd name="T11" fmla="*/ 188484 h 1449388"/>
              <a:gd name="T12" fmla="*/ 1598128 w 2074863"/>
              <a:gd name="T13" fmla="*/ 142089 h 1449388"/>
              <a:gd name="T14" fmla="*/ 1885296 w 2074863"/>
              <a:gd name="T15" fmla="*/ 549583 h 1449388"/>
              <a:gd name="T16" fmla="*/ 1586087 w 2074863"/>
              <a:gd name="T17" fmla="*/ 450078 h 1449388"/>
              <a:gd name="T18" fmla="*/ 486453 w 2074863"/>
              <a:gd name="T19" fmla="*/ 72185 h 1449388"/>
              <a:gd name="T20" fmla="*/ 151219 w 2074863"/>
              <a:gd name="T21" fmla="*/ 357281 h 1449388"/>
              <a:gd name="T22" fmla="*/ 295879 w 2074863"/>
              <a:gd name="T23" fmla="*/ 407592 h 1449388"/>
              <a:gd name="T24" fmla="*/ 486453 w 2074863"/>
              <a:gd name="T25" fmla="*/ 72185 h 1449388"/>
              <a:gd name="T26" fmla="*/ 681762 w 2074863"/>
              <a:gd name="T27" fmla="*/ 209994 h 1449388"/>
              <a:gd name="T28" fmla="*/ 910960 w 2074863"/>
              <a:gd name="T29" fmla="*/ 275617 h 1449388"/>
              <a:gd name="T30" fmla="*/ 1184248 w 2074863"/>
              <a:gd name="T31" fmla="*/ 351448 h 1449388"/>
              <a:gd name="T32" fmla="*/ 1396319 w 2074863"/>
              <a:gd name="T33" fmla="*/ 332855 h 1449388"/>
              <a:gd name="T34" fmla="*/ 1606205 w 2074863"/>
              <a:gd name="T35" fmla="*/ 562536 h 1449388"/>
              <a:gd name="T36" fmla="*/ 1640821 w 2074863"/>
              <a:gd name="T37" fmla="*/ 739718 h 1449388"/>
              <a:gd name="T38" fmla="*/ 1379558 w 2074863"/>
              <a:gd name="T39" fmla="*/ 843985 h 1449388"/>
              <a:gd name="T40" fmla="*/ 1124853 w 2074863"/>
              <a:gd name="T41" fmla="*/ 641283 h 1449388"/>
              <a:gd name="T42" fmla="*/ 720387 w 2074863"/>
              <a:gd name="T43" fmla="*/ 519516 h 1449388"/>
              <a:gd name="T44" fmla="*/ 653705 w 2074863"/>
              <a:gd name="T45" fmla="*/ 311345 h 1449388"/>
              <a:gd name="T46" fmla="*/ 325395 w 2074863"/>
              <a:gd name="T47" fmla="*/ 480871 h 1449388"/>
              <a:gd name="T48" fmla="*/ 435438 w 2074863"/>
              <a:gd name="T49" fmla="*/ 683574 h 1449388"/>
              <a:gd name="T50" fmla="*/ 530543 w 2074863"/>
              <a:gd name="T51" fmla="*/ 794768 h 1449388"/>
              <a:gd name="T52" fmla="*/ 611436 w 2074863"/>
              <a:gd name="T53" fmla="*/ 890286 h 1449388"/>
              <a:gd name="T54" fmla="*/ 688686 w 2074863"/>
              <a:gd name="T55" fmla="*/ 1001480 h 1449388"/>
              <a:gd name="T56" fmla="*/ 800188 w 2074863"/>
              <a:gd name="T57" fmla="*/ 1230068 h 1449388"/>
              <a:gd name="T58" fmla="*/ 913511 w 2074863"/>
              <a:gd name="T59" fmla="*/ 1255588 h 1449388"/>
              <a:gd name="T60" fmla="*/ 768486 w 2074863"/>
              <a:gd name="T61" fmla="*/ 1063458 h 1449388"/>
              <a:gd name="T62" fmla="*/ 798730 w 2074863"/>
              <a:gd name="T63" fmla="*/ 1022261 h 1449388"/>
              <a:gd name="T64" fmla="*/ 1047604 w 2074863"/>
              <a:gd name="T65" fmla="*/ 1245015 h 1449388"/>
              <a:gd name="T66" fmla="*/ 1112465 w 2074863"/>
              <a:gd name="T67" fmla="*/ 1184496 h 1449388"/>
              <a:gd name="T68" fmla="*/ 841727 w 2074863"/>
              <a:gd name="T69" fmla="*/ 896119 h 1449388"/>
              <a:gd name="T70" fmla="*/ 886182 w 2074863"/>
              <a:gd name="T71" fmla="*/ 868047 h 1449388"/>
              <a:gd name="T72" fmla="*/ 1205383 w 2074863"/>
              <a:gd name="T73" fmla="*/ 1138195 h 1449388"/>
              <a:gd name="T74" fmla="*/ 1202468 w 2074863"/>
              <a:gd name="T75" fmla="*/ 1026636 h 1449388"/>
              <a:gd name="T76" fmla="*/ 955779 w 2074863"/>
              <a:gd name="T77" fmla="*/ 749197 h 1449388"/>
              <a:gd name="T78" fmla="*/ 1006793 w 2074863"/>
              <a:gd name="T79" fmla="*/ 736437 h 1449388"/>
              <a:gd name="T80" fmla="*/ 1311053 w 2074863"/>
              <a:gd name="T81" fmla="*/ 1001480 h 1449388"/>
              <a:gd name="T82" fmla="*/ 1303037 w 2074863"/>
              <a:gd name="T83" fmla="*/ 890286 h 1449388"/>
              <a:gd name="T84" fmla="*/ 1310325 w 2074863"/>
              <a:gd name="T85" fmla="*/ 838516 h 1449388"/>
              <a:gd name="T86" fmla="*/ 1409802 w 2074863"/>
              <a:gd name="T87" fmla="*/ 919087 h 1449388"/>
              <a:gd name="T88" fmla="*/ 1378829 w 2074863"/>
              <a:gd name="T89" fmla="*/ 1028094 h 1449388"/>
              <a:gd name="T90" fmla="*/ 1306317 w 2074863"/>
              <a:gd name="T91" fmla="*/ 1123248 h 1449388"/>
              <a:gd name="T92" fmla="*/ 1210119 w 2074863"/>
              <a:gd name="T93" fmla="*/ 1205641 h 1449388"/>
              <a:gd name="T94" fmla="*/ 1113922 w 2074863"/>
              <a:gd name="T95" fmla="*/ 1290222 h 1449388"/>
              <a:gd name="T96" fmla="*/ 1016631 w 2074863"/>
              <a:gd name="T97" fmla="*/ 1300795 h 1449388"/>
              <a:gd name="T98" fmla="*/ 897478 w 2074863"/>
              <a:gd name="T99" fmla="*/ 1327044 h 1449388"/>
              <a:gd name="T100" fmla="*/ 625648 w 2074863"/>
              <a:gd name="T101" fmla="*/ 1160798 h 1449388"/>
              <a:gd name="T102" fmla="*/ 491918 w 2074863"/>
              <a:gd name="T103" fmla="*/ 1202360 h 1449388"/>
              <a:gd name="T104" fmla="*/ 458760 w 2074863"/>
              <a:gd name="T105" fmla="*/ 1134550 h 1449388"/>
              <a:gd name="T106" fmla="*/ 365477 w 2074863"/>
              <a:gd name="T107" fmla="*/ 1057260 h 1449388"/>
              <a:gd name="T108" fmla="*/ 317378 w 2074863"/>
              <a:gd name="T109" fmla="*/ 969763 h 1449388"/>
              <a:gd name="T110" fmla="*/ 233206 w 2074863"/>
              <a:gd name="T111" fmla="*/ 865131 h 1449388"/>
              <a:gd name="T112" fmla="*/ 268916 w 2074863"/>
              <a:gd name="T113" fmla="*/ 733520 h 1449388"/>
              <a:gd name="T114" fmla="*/ 186565 w 2074863"/>
              <a:gd name="T115" fmla="*/ 647845 h 1449388"/>
              <a:gd name="T116" fmla="*/ 1822 w 2074863"/>
              <a:gd name="T117" fmla="*/ 438580 h 1449388"/>
              <a:gd name="T118" fmla="*/ 272923 w 2074863"/>
              <a:gd name="T119" fmla="*/ 139996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074863" h="1449388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宋体" panose="02010600030101010101" pitchFamily="2" charset="-122"/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2406342" y="1873875"/>
            <a:ext cx="506189" cy="3374200"/>
          </a:xfrm>
          <a:prstGeom prst="rightBrace">
            <a:avLst>
              <a:gd name="adj1" fmla="val 78298"/>
              <a:gd name="adj2" fmla="val 50000"/>
            </a:avLst>
          </a:prstGeom>
          <a:noFill/>
          <a:ln w="57150" cap="rnd">
            <a:solidFill>
              <a:sysClr val="windowText" lastClr="000000">
                <a:lumMod val="50000"/>
                <a:lumOff val="50000"/>
              </a:sysClr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kern="0">
              <a:solidFill>
                <a:sysClr val="windowText" lastClr="00000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525631" y="4323891"/>
            <a:ext cx="1051620" cy="1051620"/>
            <a:chOff x="4399902" y="3776680"/>
            <a:chExt cx="720080" cy="720080"/>
          </a:xfrm>
        </p:grpSpPr>
        <p:grpSp>
          <p:nvGrpSpPr>
            <p:cNvPr id="181" name="组合 38"/>
            <p:cNvGrpSpPr/>
            <p:nvPr/>
          </p:nvGrpSpPr>
          <p:grpSpPr>
            <a:xfrm flipH="1">
              <a:off x="4399902" y="3776680"/>
              <a:ext cx="720080" cy="7200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83" name="同心圆 4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84" name="椭圆 4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grpSp>
          <p:nvGrpSpPr>
            <p:cNvPr id="215" name="Группа 214"/>
            <p:cNvGrpSpPr/>
            <p:nvPr/>
          </p:nvGrpSpPr>
          <p:grpSpPr>
            <a:xfrm>
              <a:off x="4580329" y="3814656"/>
              <a:ext cx="359227" cy="516595"/>
              <a:chOff x="7092280" y="3604737"/>
              <a:chExt cx="1176856" cy="1912495"/>
            </a:xfrm>
          </p:grpSpPr>
          <p:pic>
            <p:nvPicPr>
              <p:cNvPr id="216" name="Рисунок 21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80" t="3614" r="12264" b="8738"/>
              <a:stretch/>
            </p:blipFill>
            <p:spPr>
              <a:xfrm>
                <a:off x="7092280" y="3894371"/>
                <a:ext cx="1176856" cy="1622861"/>
              </a:xfrm>
              <a:prstGeom prst="rect">
                <a:avLst/>
              </a:prstGeom>
            </p:spPr>
          </p:pic>
          <p:pic>
            <p:nvPicPr>
              <p:cNvPr id="217" name="Рисунок 2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17535" y="3604737"/>
                <a:ext cx="851601" cy="681281"/>
              </a:xfrm>
              <a:prstGeom prst="rect">
                <a:avLst/>
              </a:prstGeom>
            </p:spPr>
          </p:pic>
        </p:grpSp>
      </p:grpSp>
      <p:grpSp>
        <p:nvGrpSpPr>
          <p:cNvPr id="5" name="Группа 4"/>
          <p:cNvGrpSpPr/>
          <p:nvPr/>
        </p:nvGrpSpPr>
        <p:grpSpPr>
          <a:xfrm>
            <a:off x="2647490" y="5269342"/>
            <a:ext cx="1051620" cy="1051620"/>
            <a:chOff x="3664396" y="4941168"/>
            <a:chExt cx="720080" cy="720080"/>
          </a:xfrm>
        </p:grpSpPr>
        <p:grpSp>
          <p:nvGrpSpPr>
            <p:cNvPr id="186" name="组合 38"/>
            <p:cNvGrpSpPr/>
            <p:nvPr/>
          </p:nvGrpSpPr>
          <p:grpSpPr>
            <a:xfrm flipH="1">
              <a:off x="3664396" y="4941168"/>
              <a:ext cx="720080" cy="7200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88" name="同心圆 4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89" name="椭圆 4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grpSp>
          <p:nvGrpSpPr>
            <p:cNvPr id="220" name="Группа 219"/>
            <p:cNvGrpSpPr/>
            <p:nvPr/>
          </p:nvGrpSpPr>
          <p:grpSpPr>
            <a:xfrm>
              <a:off x="3829035" y="5020276"/>
              <a:ext cx="386845" cy="554410"/>
              <a:chOff x="6422977" y="3005532"/>
              <a:chExt cx="1398382" cy="1695311"/>
            </a:xfrm>
          </p:grpSpPr>
          <p:sp>
            <p:nvSpPr>
              <p:cNvPr id="221" name="矩形 103"/>
              <p:cNvSpPr/>
              <p:nvPr/>
            </p:nvSpPr>
            <p:spPr>
              <a:xfrm>
                <a:off x="6422977" y="3005532"/>
                <a:ext cx="1398382" cy="1695311"/>
              </a:xfrm>
              <a:prstGeom prst="rect">
                <a:avLst/>
              </a:prstGeom>
              <a:solidFill>
                <a:srgbClr val="F8F8F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  <p:sp>
            <p:nvSpPr>
              <p:cNvPr id="222" name="矩形 104"/>
              <p:cNvSpPr/>
              <p:nvPr/>
            </p:nvSpPr>
            <p:spPr>
              <a:xfrm>
                <a:off x="6549187" y="3200643"/>
                <a:ext cx="767590" cy="124979"/>
              </a:xfrm>
              <a:prstGeom prst="rect">
                <a:avLst/>
              </a:prstGeom>
              <a:solidFill>
                <a:srgbClr val="C7D9D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  <p:sp>
            <p:nvSpPr>
              <p:cNvPr id="223" name="矩形 105"/>
              <p:cNvSpPr/>
              <p:nvPr/>
            </p:nvSpPr>
            <p:spPr>
              <a:xfrm>
                <a:off x="6549187" y="3401412"/>
                <a:ext cx="379262" cy="124979"/>
              </a:xfrm>
              <a:prstGeom prst="rect">
                <a:avLst/>
              </a:prstGeom>
              <a:solidFill>
                <a:srgbClr val="C7D9D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  <p:sp>
            <p:nvSpPr>
              <p:cNvPr id="224" name="矩形 106"/>
              <p:cNvSpPr/>
              <p:nvPr/>
            </p:nvSpPr>
            <p:spPr>
              <a:xfrm>
                <a:off x="6544654" y="3625997"/>
                <a:ext cx="1076120" cy="125400"/>
              </a:xfrm>
              <a:prstGeom prst="rect">
                <a:avLst/>
              </a:prstGeom>
              <a:solidFill>
                <a:srgbClr val="C7D9D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  <p:sp>
            <p:nvSpPr>
              <p:cNvPr id="225" name="矩形 107"/>
              <p:cNvSpPr/>
              <p:nvPr/>
            </p:nvSpPr>
            <p:spPr>
              <a:xfrm>
                <a:off x="6541220" y="3814827"/>
                <a:ext cx="1076120" cy="116355"/>
              </a:xfrm>
              <a:prstGeom prst="rect">
                <a:avLst/>
              </a:prstGeom>
              <a:solidFill>
                <a:srgbClr val="C7D9D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  <p:sp>
            <p:nvSpPr>
              <p:cNvPr id="226" name="矩形 108"/>
              <p:cNvSpPr/>
              <p:nvPr/>
            </p:nvSpPr>
            <p:spPr>
              <a:xfrm>
                <a:off x="6533620" y="4009539"/>
                <a:ext cx="1076120" cy="120206"/>
              </a:xfrm>
              <a:prstGeom prst="rect">
                <a:avLst/>
              </a:prstGeom>
              <a:solidFill>
                <a:srgbClr val="C7D9D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  <p:sp>
            <p:nvSpPr>
              <p:cNvPr id="227" name="矩形 109"/>
              <p:cNvSpPr/>
              <p:nvPr/>
            </p:nvSpPr>
            <p:spPr>
              <a:xfrm>
                <a:off x="6533620" y="4208102"/>
                <a:ext cx="1076120" cy="120206"/>
              </a:xfrm>
              <a:prstGeom prst="rect">
                <a:avLst/>
              </a:prstGeom>
              <a:solidFill>
                <a:srgbClr val="C7D9D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</p:grpSp>
      </p:grpSp>
      <p:grpSp>
        <p:nvGrpSpPr>
          <p:cNvPr id="67" name="Группа 66"/>
          <p:cNvGrpSpPr/>
          <p:nvPr/>
        </p:nvGrpSpPr>
        <p:grpSpPr>
          <a:xfrm>
            <a:off x="2647490" y="707080"/>
            <a:ext cx="1051620" cy="1051620"/>
            <a:chOff x="4309378" y="2254470"/>
            <a:chExt cx="720080" cy="720080"/>
          </a:xfrm>
        </p:grpSpPr>
        <p:grpSp>
          <p:nvGrpSpPr>
            <p:cNvPr id="68" name="组合 38"/>
            <p:cNvGrpSpPr/>
            <p:nvPr/>
          </p:nvGrpSpPr>
          <p:grpSpPr>
            <a:xfrm flipH="1">
              <a:off x="4309378" y="2254470"/>
              <a:ext cx="720080" cy="7200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3" name="同心圆 4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74" name="椭圆 4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grpSp>
          <p:nvGrpSpPr>
            <p:cNvPr id="69" name="Группа 68"/>
            <p:cNvGrpSpPr/>
            <p:nvPr/>
          </p:nvGrpSpPr>
          <p:grpSpPr>
            <a:xfrm>
              <a:off x="4463182" y="2327611"/>
              <a:ext cx="379337" cy="562449"/>
              <a:chOff x="1024311" y="3720540"/>
              <a:chExt cx="602240" cy="861811"/>
            </a:xfrm>
          </p:grpSpPr>
          <p:pic>
            <p:nvPicPr>
              <p:cNvPr id="70" name="Рисунок 6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044" y="3925529"/>
                <a:ext cx="453507" cy="656822"/>
              </a:xfrm>
              <a:prstGeom prst="rect">
                <a:avLst/>
              </a:prstGeom>
            </p:spPr>
          </p:pic>
          <p:pic>
            <p:nvPicPr>
              <p:cNvPr id="71" name="Рисунок 7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9645" y="3837237"/>
                <a:ext cx="453507" cy="656822"/>
              </a:xfrm>
              <a:prstGeom prst="rect">
                <a:avLst/>
              </a:prstGeom>
            </p:spPr>
          </p:pic>
          <p:pic>
            <p:nvPicPr>
              <p:cNvPr id="72" name="Рисунок 7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4311" y="3720540"/>
                <a:ext cx="449481" cy="656451"/>
              </a:xfrm>
              <a:prstGeom prst="rect">
                <a:avLst/>
              </a:prstGeom>
            </p:spPr>
          </p:pic>
        </p:grpSp>
      </p:grpSp>
      <p:sp>
        <p:nvSpPr>
          <p:cNvPr id="75" name="Содержимое 2"/>
          <p:cNvSpPr txBox="1">
            <a:spLocks/>
          </p:cNvSpPr>
          <p:nvPr/>
        </p:nvSpPr>
        <p:spPr>
          <a:xfrm flipH="1">
            <a:off x="4580971" y="2035697"/>
            <a:ext cx="3814326" cy="492819"/>
          </a:xfrm>
          <a:prstGeom prst="rect">
            <a:avLst/>
          </a:prstGeom>
          <a:solidFill>
            <a:schemeClr val="bg1">
              <a:alpha val="67000"/>
            </a:schemeClr>
          </a:solidFill>
          <a:effectLst>
            <a:glow rad="63500">
              <a:schemeClr val="accent5">
                <a:lumMod val="40000"/>
                <a:lumOff val="60000"/>
                <a:alpha val="40000"/>
              </a:schemeClr>
            </a:glow>
          </a:effectLst>
        </p:spPr>
        <p:txBody>
          <a:bodyPr vert="horz" lIns="0" tIns="0" rIns="0" bIns="0" rtlCol="0" anchor="ctr" anchorCtr="0">
            <a:noAutofit/>
          </a:bodyPr>
          <a:lstStyle>
            <a:defPPr>
              <a:defRPr lang="ru-RU"/>
            </a:defPPr>
            <a:lvl1pPr indent="0" algn="ctr">
              <a:spcBef>
                <a:spcPts val="1200"/>
              </a:spcBef>
              <a:buFont typeface="Arial" pitchFamily="34" charset="0"/>
              <a:buNone/>
              <a:defRPr sz="1600">
                <a:latin typeface="Times New Roman" pitchFamily="18" charset="0"/>
                <a:cs typeface="Times New Roman" pitchFamily="18" charset="0"/>
              </a:defRPr>
            </a:lvl1pPr>
            <a:lvl2pPr marL="0" indent="447675" algn="just">
              <a:spcBef>
                <a:spcPct val="20000"/>
              </a:spcBef>
              <a:buFont typeface="Arial" pitchFamily="34" charset="0"/>
              <a:buNone/>
              <a:defRPr sz="2800">
                <a:latin typeface="Times New Roman" pitchFamily="18" charset="0"/>
                <a:cs typeface="Times New Roman" pitchFamily="18" charset="0"/>
              </a:defRPr>
            </a:lvl2pPr>
            <a:lvl3pPr marL="0" indent="447675" algn="just">
              <a:spcBef>
                <a:spcPct val="20000"/>
              </a:spcBef>
              <a:buFont typeface="Arial" pitchFamily="34" charset="0"/>
              <a:buNone/>
              <a:defRPr sz="2400">
                <a:latin typeface="Times New Roman" pitchFamily="18" charset="0"/>
                <a:cs typeface="Times New Roman" pitchFamily="18" charset="0"/>
              </a:defRPr>
            </a:lvl3pPr>
            <a:lvl4pPr marL="0" indent="447675" algn="just">
              <a:spcBef>
                <a:spcPct val="20000"/>
              </a:spcBef>
              <a:buFont typeface="Arial" pitchFamily="34" charset="0"/>
              <a:buNone/>
              <a:defRPr sz="2000">
                <a:latin typeface="Times New Roman" pitchFamily="18" charset="0"/>
                <a:cs typeface="Times New Roman" pitchFamily="18" charset="0"/>
              </a:defRPr>
            </a:lvl4pPr>
            <a:lvl5pPr marL="0" indent="447675" algn="just">
              <a:spcBef>
                <a:spcPct val="20000"/>
              </a:spcBef>
              <a:buFont typeface="Arial" pitchFamily="34" charset="0"/>
              <a:buNone/>
              <a:defRPr sz="2000">
                <a:latin typeface="Times New Roman" pitchFamily="18" charset="0"/>
                <a:cs typeface="Times New Roman" pitchFamily="18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dirty="0"/>
              <a:t>неиспользованные, испорченные, бракованные индивидуальные комплекты</a:t>
            </a:r>
          </a:p>
        </p:txBody>
      </p:sp>
      <p:sp>
        <p:nvSpPr>
          <p:cNvPr id="77" name="Содержимое 2"/>
          <p:cNvSpPr txBox="1">
            <a:spLocks/>
          </p:cNvSpPr>
          <p:nvPr/>
        </p:nvSpPr>
        <p:spPr>
          <a:xfrm flipH="1">
            <a:off x="4580971" y="4567293"/>
            <a:ext cx="3814326" cy="492819"/>
          </a:xfrm>
          <a:prstGeom prst="rect">
            <a:avLst/>
          </a:prstGeom>
          <a:solidFill>
            <a:schemeClr val="bg1">
              <a:alpha val="67000"/>
            </a:schemeClr>
          </a:solidFill>
          <a:effectLst>
            <a:glow rad="63500">
              <a:schemeClr val="accent5">
                <a:lumMod val="40000"/>
                <a:lumOff val="60000"/>
                <a:alpha val="40000"/>
              </a:schemeClr>
            </a:glow>
          </a:effectLst>
        </p:spPr>
        <p:txBody>
          <a:bodyPr vert="horz" lIns="0" tIns="0" rIns="0" bIns="0" rtlCol="0" anchor="ctr" anchorCtr="0">
            <a:noAutofit/>
          </a:bodyPr>
          <a:lstStyle>
            <a:defPPr>
              <a:defRPr lang="ru-RU"/>
            </a:defPPr>
            <a:lvl1pPr indent="0" algn="ctr">
              <a:spcBef>
                <a:spcPts val="1200"/>
              </a:spcBef>
              <a:buFont typeface="Arial" pitchFamily="34" charset="0"/>
              <a:buNone/>
              <a:defRPr>
                <a:latin typeface="Times New Roman" pitchFamily="18" charset="0"/>
                <a:cs typeface="Times New Roman" pitchFamily="18" charset="0"/>
              </a:defRPr>
            </a:lvl1pPr>
            <a:lvl2pPr marL="0" indent="447675" algn="just">
              <a:spcBef>
                <a:spcPct val="20000"/>
              </a:spcBef>
              <a:buFont typeface="Arial" pitchFamily="34" charset="0"/>
              <a:buNone/>
              <a:defRPr sz="2800">
                <a:latin typeface="Times New Roman" pitchFamily="18" charset="0"/>
                <a:cs typeface="Times New Roman" pitchFamily="18" charset="0"/>
              </a:defRPr>
            </a:lvl2pPr>
            <a:lvl3pPr marL="0" indent="447675" algn="just">
              <a:spcBef>
                <a:spcPct val="20000"/>
              </a:spcBef>
              <a:buFont typeface="Arial" pitchFamily="34" charset="0"/>
              <a:buNone/>
              <a:defRPr sz="2400">
                <a:latin typeface="Times New Roman" pitchFamily="18" charset="0"/>
                <a:cs typeface="Times New Roman" pitchFamily="18" charset="0"/>
              </a:defRPr>
            </a:lvl3pPr>
            <a:lvl4pPr marL="0" indent="447675" algn="just">
              <a:spcBef>
                <a:spcPct val="20000"/>
              </a:spcBef>
              <a:buFont typeface="Arial" pitchFamily="34" charset="0"/>
              <a:buNone/>
              <a:defRPr sz="2000">
                <a:latin typeface="Times New Roman" pitchFamily="18" charset="0"/>
                <a:cs typeface="Times New Roman" pitchFamily="18" charset="0"/>
              </a:defRPr>
            </a:lvl4pPr>
            <a:lvl5pPr marL="0" indent="447675" algn="just">
              <a:spcBef>
                <a:spcPct val="20000"/>
              </a:spcBef>
              <a:buFont typeface="Arial" pitchFamily="34" charset="0"/>
              <a:buNone/>
              <a:defRPr sz="2000">
                <a:latin typeface="Times New Roman" pitchFamily="18" charset="0"/>
                <a:cs typeface="Times New Roman" pitchFamily="18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sz="1600" dirty="0" smtClean="0"/>
              <a:t>черновики</a:t>
            </a:r>
            <a:endParaRPr lang="ru-RU" sz="1600" dirty="0"/>
          </a:p>
        </p:txBody>
      </p:sp>
      <p:sp>
        <p:nvSpPr>
          <p:cNvPr id="78" name="Содержимое 2"/>
          <p:cNvSpPr txBox="1">
            <a:spLocks/>
          </p:cNvSpPr>
          <p:nvPr/>
        </p:nvSpPr>
        <p:spPr>
          <a:xfrm flipH="1">
            <a:off x="3682195" y="5547765"/>
            <a:ext cx="3814326" cy="492819"/>
          </a:xfrm>
          <a:prstGeom prst="rect">
            <a:avLst/>
          </a:prstGeom>
          <a:solidFill>
            <a:schemeClr val="bg1">
              <a:alpha val="67000"/>
            </a:schemeClr>
          </a:solidFill>
          <a:effectLst>
            <a:glow rad="63500">
              <a:schemeClr val="accent5">
                <a:lumMod val="40000"/>
                <a:lumOff val="60000"/>
                <a:alpha val="40000"/>
              </a:schemeClr>
            </a:glow>
          </a:effectLst>
        </p:spPr>
        <p:txBody>
          <a:bodyPr vert="horz" lIns="0" tIns="0" rIns="0" bIns="0" rtlCol="0" anchor="ctr" anchorCtr="0">
            <a:noAutofit/>
          </a:bodyPr>
          <a:lstStyle>
            <a:defPPr>
              <a:defRPr lang="ru-RU"/>
            </a:defPPr>
            <a:lvl1pPr indent="0" algn="ctr">
              <a:spcBef>
                <a:spcPts val="1200"/>
              </a:spcBef>
              <a:buFont typeface="Arial" pitchFamily="34" charset="0"/>
              <a:buNone/>
              <a:defRPr sz="1600">
                <a:latin typeface="Times New Roman" pitchFamily="18" charset="0"/>
                <a:cs typeface="Times New Roman" pitchFamily="18" charset="0"/>
              </a:defRPr>
            </a:lvl1pPr>
            <a:lvl2pPr marL="0" indent="447675" algn="just">
              <a:spcBef>
                <a:spcPct val="20000"/>
              </a:spcBef>
              <a:buFont typeface="Arial" pitchFamily="34" charset="0"/>
              <a:buNone/>
              <a:defRPr sz="2800">
                <a:latin typeface="Times New Roman" pitchFamily="18" charset="0"/>
                <a:cs typeface="Times New Roman" pitchFamily="18" charset="0"/>
              </a:defRPr>
            </a:lvl2pPr>
            <a:lvl3pPr marL="0" indent="447675" algn="just">
              <a:spcBef>
                <a:spcPct val="20000"/>
              </a:spcBef>
              <a:buFont typeface="Arial" pitchFamily="34" charset="0"/>
              <a:buNone/>
              <a:defRPr sz="2400">
                <a:latin typeface="Times New Roman" pitchFamily="18" charset="0"/>
                <a:cs typeface="Times New Roman" pitchFamily="18" charset="0"/>
              </a:defRPr>
            </a:lvl3pPr>
            <a:lvl4pPr marL="0" indent="447675" algn="just">
              <a:spcBef>
                <a:spcPct val="20000"/>
              </a:spcBef>
              <a:buFont typeface="Arial" pitchFamily="34" charset="0"/>
              <a:buNone/>
              <a:defRPr sz="2000">
                <a:latin typeface="Times New Roman" pitchFamily="18" charset="0"/>
                <a:cs typeface="Times New Roman" pitchFamily="18" charset="0"/>
              </a:defRPr>
            </a:lvl4pPr>
            <a:lvl5pPr marL="0" indent="447675" algn="just">
              <a:spcBef>
                <a:spcPct val="20000"/>
              </a:spcBef>
              <a:buFont typeface="Arial" pitchFamily="34" charset="0"/>
              <a:buNone/>
              <a:defRPr sz="2000">
                <a:latin typeface="Times New Roman" pitchFamily="18" charset="0"/>
                <a:cs typeface="Times New Roman" pitchFamily="18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u="sng" dirty="0" smtClean="0"/>
              <a:t>заполненные</a:t>
            </a:r>
            <a:r>
              <a:rPr lang="ru-RU" dirty="0" smtClean="0"/>
              <a:t> отчетные формы</a:t>
            </a:r>
            <a:endParaRPr lang="ru-RU" dirty="0"/>
          </a:p>
        </p:txBody>
      </p:sp>
      <p:sp>
        <p:nvSpPr>
          <p:cNvPr id="79" name="Содержимое 2"/>
          <p:cNvSpPr txBox="1">
            <a:spLocks/>
          </p:cNvSpPr>
          <p:nvPr/>
        </p:nvSpPr>
        <p:spPr>
          <a:xfrm flipH="1">
            <a:off x="3682195" y="981948"/>
            <a:ext cx="3814326" cy="492819"/>
          </a:xfrm>
          <a:prstGeom prst="rect">
            <a:avLst/>
          </a:prstGeom>
          <a:solidFill>
            <a:schemeClr val="bg1">
              <a:alpha val="67000"/>
            </a:schemeClr>
          </a:solidFill>
          <a:effectLst>
            <a:glow rad="63500">
              <a:schemeClr val="accent5">
                <a:lumMod val="40000"/>
                <a:lumOff val="60000"/>
                <a:alpha val="40000"/>
              </a:schemeClr>
            </a:glow>
          </a:effectLst>
        </p:spPr>
        <p:txBody>
          <a:bodyPr vert="horz" lIns="0" tIns="0" rIns="0" bIns="0" rtlCol="0" anchor="ctr" anchorCtr="0">
            <a:noAutofit/>
          </a:bodyPr>
          <a:lstStyle>
            <a:defPPr>
              <a:defRPr lang="ru-RU"/>
            </a:defPPr>
            <a:lvl1pPr indent="0" algn="ctr">
              <a:spcBef>
                <a:spcPts val="1200"/>
              </a:spcBef>
              <a:buFont typeface="Arial" pitchFamily="34" charset="0"/>
              <a:buNone/>
              <a:defRPr sz="1600">
                <a:latin typeface="Times New Roman" pitchFamily="18" charset="0"/>
                <a:cs typeface="Times New Roman" pitchFamily="18" charset="0"/>
              </a:defRPr>
            </a:lvl1pPr>
            <a:lvl2pPr marL="0" indent="447675" algn="just">
              <a:spcBef>
                <a:spcPct val="20000"/>
              </a:spcBef>
              <a:buFont typeface="Arial" pitchFamily="34" charset="0"/>
              <a:buNone/>
              <a:defRPr sz="2800">
                <a:latin typeface="Times New Roman" pitchFamily="18" charset="0"/>
                <a:cs typeface="Times New Roman" pitchFamily="18" charset="0"/>
              </a:defRPr>
            </a:lvl2pPr>
            <a:lvl3pPr marL="0" indent="447675" algn="just">
              <a:spcBef>
                <a:spcPct val="20000"/>
              </a:spcBef>
              <a:buFont typeface="Arial" pitchFamily="34" charset="0"/>
              <a:buNone/>
              <a:defRPr sz="2400">
                <a:latin typeface="Times New Roman" pitchFamily="18" charset="0"/>
                <a:cs typeface="Times New Roman" pitchFamily="18" charset="0"/>
              </a:defRPr>
            </a:lvl3pPr>
            <a:lvl4pPr marL="0" indent="447675" algn="just">
              <a:spcBef>
                <a:spcPct val="20000"/>
              </a:spcBef>
              <a:buFont typeface="Arial" pitchFamily="34" charset="0"/>
              <a:buNone/>
              <a:defRPr sz="2000">
                <a:latin typeface="Times New Roman" pitchFamily="18" charset="0"/>
                <a:cs typeface="Times New Roman" pitchFamily="18" charset="0"/>
              </a:defRPr>
            </a:lvl4pPr>
            <a:lvl5pPr marL="0" indent="447675" algn="just">
              <a:spcBef>
                <a:spcPct val="20000"/>
              </a:spcBef>
              <a:buFont typeface="Arial" pitchFamily="34" charset="0"/>
              <a:buNone/>
              <a:defRPr sz="2000">
                <a:latin typeface="Times New Roman" pitchFamily="18" charset="0"/>
                <a:cs typeface="Times New Roman" pitchFamily="18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dirty="0"/>
              <a:t>индивидуальные комплекты участников,</a:t>
            </a:r>
            <a:br>
              <a:rPr lang="ru-RU" dirty="0"/>
            </a:br>
            <a:r>
              <a:rPr lang="ru-RU" dirty="0"/>
              <a:t>не завершивших и </a:t>
            </a:r>
            <a:r>
              <a:rPr lang="ru-RU" dirty="0" smtClean="0"/>
              <a:t>удаленных</a:t>
            </a:r>
            <a:endParaRPr lang="ru-RU" dirty="0"/>
          </a:p>
        </p:txBody>
      </p:sp>
      <p:cxnSp>
        <p:nvCxnSpPr>
          <p:cNvPr id="4" name="Соединительная линия уступом 3"/>
          <p:cNvCxnSpPr>
            <a:stCxn id="79" idx="1"/>
            <a:endCxn id="205" idx="1"/>
          </p:cNvCxnSpPr>
          <p:nvPr/>
        </p:nvCxnSpPr>
        <p:spPr>
          <a:xfrm>
            <a:off x="7496521" y="1228358"/>
            <a:ext cx="1273216" cy="2376859"/>
          </a:xfrm>
          <a:prstGeom prst="bentConnector3">
            <a:avLst>
              <a:gd name="adj1" fmla="val 117955"/>
            </a:avLst>
          </a:prstGeom>
          <a:ln>
            <a:prstDash val="sys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15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4294967295"/>
          </p:nvPr>
        </p:nvSpPr>
        <p:spPr>
          <a:xfrm>
            <a:off x="107950" y="692150"/>
            <a:ext cx="8928100" cy="547370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000" indent="2664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Форма С-3 «Протокол выдачи дополнительного бланка записи ответов итогового сочинения (изложения)»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52000" indent="2664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Форма ИС-01 «Списки распределения участников по ОО (местам проведения)»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52000" indent="2664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Форма ИС-02 «Прикрепление ОО регистрации к ОО проведения (месту проведения)»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52000" indent="2664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Форма ИС-05 «Ведомость проведения итогового сочинения (изложения)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учебном кабинете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ОО (места проведения)»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52000" indent="2664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Форма ИС-07 «Ведомость коррекции персональных данных участников ГИА»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52000" indent="2664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Форма ИС-08 «Акт о досрочном завершении написания итогового сочинения (изложения) по уважительным причинам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52000" lvl="1" indent="2664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Форма ИС-09 «Акт об удалении участника итогового сочинения (изложения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)»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</a:pP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</a:pP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-703"/>
            <a:ext cx="9144000" cy="566738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ОТЧЕТНЫЕ ФОРМЫ ИТОГОВОГО СОЧИНЕНИЯ (ИЗЛОЖЕНИЯ)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188640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Форма С-3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42" y="1484784"/>
            <a:ext cx="8846116" cy="4023934"/>
          </a:xfrm>
          <a:prstGeom prst="rect">
            <a:avLst/>
          </a:prstGeom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1" y="1"/>
            <a:ext cx="9143999" cy="6857999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425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59"/>
          <p:cNvGrpSpPr/>
          <p:nvPr/>
        </p:nvGrpSpPr>
        <p:grpSpPr>
          <a:xfrm>
            <a:off x="938407" y="1628799"/>
            <a:ext cx="2840748" cy="2683677"/>
            <a:chOff x="1219135" y="1132124"/>
            <a:chExt cx="1380853" cy="1388087"/>
          </a:xfrm>
        </p:grpSpPr>
        <p:grpSp>
          <p:nvGrpSpPr>
            <p:cNvPr id="28" name="组合 60"/>
            <p:cNvGrpSpPr/>
            <p:nvPr/>
          </p:nvGrpSpPr>
          <p:grpSpPr>
            <a:xfrm>
              <a:off x="1219135" y="1132124"/>
              <a:ext cx="1380853" cy="1388087"/>
              <a:chOff x="610393" y="2729597"/>
              <a:chExt cx="1380853" cy="1388087"/>
            </a:xfrm>
          </p:grpSpPr>
          <p:grpSp>
            <p:nvGrpSpPr>
              <p:cNvPr id="30" name="组合 62"/>
              <p:cNvGrpSpPr/>
              <p:nvPr/>
            </p:nvGrpSpPr>
            <p:grpSpPr>
              <a:xfrm>
                <a:off x="789153" y="2729597"/>
                <a:ext cx="1202093" cy="1388087"/>
                <a:chOff x="3273692" y="1099961"/>
                <a:chExt cx="1202093" cy="1388087"/>
              </a:xfrm>
            </p:grpSpPr>
            <p:sp>
              <p:nvSpPr>
                <p:cNvPr id="32" name="Freeform 14"/>
                <p:cNvSpPr>
                  <a:spLocks/>
                </p:cNvSpPr>
                <p:nvPr/>
              </p:nvSpPr>
              <p:spPr bwMode="auto">
                <a:xfrm>
                  <a:off x="3345550" y="1141029"/>
                  <a:ext cx="529701" cy="237166"/>
                </a:xfrm>
                <a:custGeom>
                  <a:avLst/>
                  <a:gdLst>
                    <a:gd name="T0" fmla="*/ 0 w 516"/>
                    <a:gd name="T1" fmla="*/ 231 h 231"/>
                    <a:gd name="T2" fmla="*/ 398 w 516"/>
                    <a:gd name="T3" fmla="*/ 0 h 231"/>
                    <a:gd name="T4" fmla="*/ 516 w 516"/>
                    <a:gd name="T5" fmla="*/ 0 h 231"/>
                    <a:gd name="T6" fmla="*/ 516 w 516"/>
                    <a:gd name="T7" fmla="*/ 231 h 231"/>
                    <a:gd name="T8" fmla="*/ 0 w 516"/>
                    <a:gd name="T9" fmla="*/ 231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6" h="231">
                      <a:moveTo>
                        <a:pt x="0" y="231"/>
                      </a:moveTo>
                      <a:lnTo>
                        <a:pt x="398" y="0"/>
                      </a:lnTo>
                      <a:lnTo>
                        <a:pt x="516" y="0"/>
                      </a:lnTo>
                      <a:lnTo>
                        <a:pt x="516" y="231"/>
                      </a:lnTo>
                      <a:lnTo>
                        <a:pt x="0" y="231"/>
                      </a:lnTo>
                      <a:close/>
                    </a:path>
                  </a:pathLst>
                </a:custGeom>
                <a:solidFill>
                  <a:srgbClr val="5F6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9" tIns="34295" rIns="68589" bIns="34295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Freeform 15"/>
                <p:cNvSpPr>
                  <a:spLocks/>
                </p:cNvSpPr>
                <p:nvPr/>
              </p:nvSpPr>
              <p:spPr bwMode="auto">
                <a:xfrm>
                  <a:off x="3273692" y="1099961"/>
                  <a:ext cx="1202093" cy="1388087"/>
                </a:xfrm>
                <a:custGeom>
                  <a:avLst/>
                  <a:gdLst>
                    <a:gd name="T0" fmla="*/ 0 w 1171"/>
                    <a:gd name="T1" fmla="*/ 1014 h 1352"/>
                    <a:gd name="T2" fmla="*/ 0 w 1171"/>
                    <a:gd name="T3" fmla="*/ 338 h 1352"/>
                    <a:gd name="T4" fmla="*/ 586 w 1171"/>
                    <a:gd name="T5" fmla="*/ 0 h 1352"/>
                    <a:gd name="T6" fmla="*/ 1171 w 1171"/>
                    <a:gd name="T7" fmla="*/ 338 h 1352"/>
                    <a:gd name="T8" fmla="*/ 1171 w 1171"/>
                    <a:gd name="T9" fmla="*/ 1014 h 1352"/>
                    <a:gd name="T10" fmla="*/ 586 w 1171"/>
                    <a:gd name="T11" fmla="*/ 1352 h 1352"/>
                    <a:gd name="T12" fmla="*/ 0 w 1171"/>
                    <a:gd name="T13" fmla="*/ 1014 h 1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71" h="1352">
                      <a:moveTo>
                        <a:pt x="0" y="1014"/>
                      </a:moveTo>
                      <a:lnTo>
                        <a:pt x="0" y="338"/>
                      </a:lnTo>
                      <a:lnTo>
                        <a:pt x="586" y="0"/>
                      </a:lnTo>
                      <a:lnTo>
                        <a:pt x="1171" y="338"/>
                      </a:lnTo>
                      <a:lnTo>
                        <a:pt x="1171" y="1014"/>
                      </a:lnTo>
                      <a:lnTo>
                        <a:pt x="586" y="1352"/>
                      </a:lnTo>
                      <a:lnTo>
                        <a:pt x="0" y="101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228600" sx="102000" sy="102000" algn="ctr" rotWithShape="0">
                    <a:prstClr val="black">
                      <a:alpha val="28000"/>
                    </a:prstClr>
                  </a:outerShdw>
                </a:effectLst>
                <a:extLst/>
              </p:spPr>
              <p:txBody>
                <a:bodyPr vert="horz" wrap="square" lIns="68589" tIns="34295" rIns="68589" bIns="34295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" name="Freeform 16"/>
                <p:cNvSpPr>
                  <a:spLocks/>
                </p:cNvSpPr>
                <p:nvPr/>
              </p:nvSpPr>
              <p:spPr bwMode="auto">
                <a:xfrm>
                  <a:off x="3345551" y="1141029"/>
                  <a:ext cx="408568" cy="441478"/>
                </a:xfrm>
                <a:custGeom>
                  <a:avLst/>
                  <a:gdLst>
                    <a:gd name="T0" fmla="*/ 0 w 398"/>
                    <a:gd name="T1" fmla="*/ 430 h 430"/>
                    <a:gd name="T2" fmla="*/ 398 w 398"/>
                    <a:gd name="T3" fmla="*/ 430 h 430"/>
                    <a:gd name="T4" fmla="*/ 398 w 398"/>
                    <a:gd name="T5" fmla="*/ 0 h 430"/>
                    <a:gd name="T6" fmla="*/ 0 w 398"/>
                    <a:gd name="T7" fmla="*/ 231 h 430"/>
                    <a:gd name="T8" fmla="*/ 0 w 398"/>
                    <a:gd name="T9" fmla="*/ 430 h 4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8" h="430">
                      <a:moveTo>
                        <a:pt x="0" y="430"/>
                      </a:moveTo>
                      <a:lnTo>
                        <a:pt x="398" y="430"/>
                      </a:lnTo>
                      <a:lnTo>
                        <a:pt x="398" y="0"/>
                      </a:lnTo>
                      <a:lnTo>
                        <a:pt x="0" y="231"/>
                      </a:lnTo>
                      <a:lnTo>
                        <a:pt x="0" y="43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28575">
                  <a:noFill/>
                </a:ln>
                <a:effectLst>
                  <a:outerShdw blurRad="279400" dist="76200" dir="2700000" sx="101000" sy="101000" algn="tl" rotWithShape="0">
                    <a:prstClr val="black">
                      <a:alpha val="28000"/>
                    </a:prstClr>
                  </a:outerShdw>
                </a:effectLst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9" tIns="34295" rIns="68589" bIns="34295" rtlCol="0" anchor="ctr"/>
                <a:lstStyle/>
                <a:p>
                  <a:pPr algn="ctr"/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1" name="TextBox 30"/>
              <p:cNvSpPr txBox="1"/>
              <p:nvPr/>
            </p:nvSpPr>
            <p:spPr>
              <a:xfrm>
                <a:off x="610393" y="2828190"/>
                <a:ext cx="948647" cy="477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CN" altLang="en-US" sz="5400" dirty="0">
                  <a:solidFill>
                    <a:schemeClr val="bg1"/>
                  </a:solidFill>
                  <a:latin typeface="Agency FB" panose="020B0503020202020204" pitchFamily="34" charset="0"/>
                </a:endParaRPr>
              </a:p>
            </p:txBody>
          </p:sp>
        </p:grpSp>
        <p:sp>
          <p:nvSpPr>
            <p:cNvPr id="29" name="Freeform 21"/>
            <p:cNvSpPr>
              <a:spLocks noEditPoints="1"/>
            </p:cNvSpPr>
            <p:nvPr/>
          </p:nvSpPr>
          <p:spPr bwMode="auto">
            <a:xfrm>
              <a:off x="1752536" y="1627713"/>
              <a:ext cx="462041" cy="478315"/>
            </a:xfrm>
            <a:custGeom>
              <a:avLst/>
              <a:gdLst>
                <a:gd name="T0" fmla="*/ 24 w 60"/>
                <a:gd name="T1" fmla="*/ 7 h 62"/>
                <a:gd name="T2" fmla="*/ 38 w 60"/>
                <a:gd name="T3" fmla="*/ 7 h 62"/>
                <a:gd name="T4" fmla="*/ 47 w 60"/>
                <a:gd name="T5" fmla="*/ 7 h 62"/>
                <a:gd name="T6" fmla="*/ 47 w 60"/>
                <a:gd name="T7" fmla="*/ 18 h 62"/>
                <a:gd name="T8" fmla="*/ 47 w 60"/>
                <a:gd name="T9" fmla="*/ 7 h 62"/>
                <a:gd name="T10" fmla="*/ 20 w 60"/>
                <a:gd name="T11" fmla="*/ 37 h 62"/>
                <a:gd name="T12" fmla="*/ 21 w 60"/>
                <a:gd name="T13" fmla="*/ 58 h 62"/>
                <a:gd name="T14" fmla="*/ 15 w 60"/>
                <a:gd name="T15" fmla="*/ 40 h 62"/>
                <a:gd name="T16" fmla="*/ 12 w 60"/>
                <a:gd name="T17" fmla="*/ 58 h 62"/>
                <a:gd name="T18" fmla="*/ 7 w 60"/>
                <a:gd name="T19" fmla="*/ 37 h 62"/>
                <a:gd name="T20" fmla="*/ 2 w 60"/>
                <a:gd name="T21" fmla="*/ 36 h 62"/>
                <a:gd name="T22" fmla="*/ 7 w 60"/>
                <a:gd name="T23" fmla="*/ 19 h 62"/>
                <a:gd name="T24" fmla="*/ 14 w 60"/>
                <a:gd name="T25" fmla="*/ 24 h 62"/>
                <a:gd name="T26" fmla="*/ 21 w 60"/>
                <a:gd name="T27" fmla="*/ 19 h 62"/>
                <a:gd name="T28" fmla="*/ 29 w 60"/>
                <a:gd name="T29" fmla="*/ 16 h 62"/>
                <a:gd name="T30" fmla="*/ 30 w 60"/>
                <a:gd name="T31" fmla="*/ 19 h 62"/>
                <a:gd name="T32" fmla="*/ 30 w 60"/>
                <a:gd name="T33" fmla="*/ 32 h 62"/>
                <a:gd name="T34" fmla="*/ 31 w 60"/>
                <a:gd name="T35" fmla="*/ 32 h 62"/>
                <a:gd name="T36" fmla="*/ 31 w 60"/>
                <a:gd name="T37" fmla="*/ 32 h 62"/>
                <a:gd name="T38" fmla="*/ 32 w 60"/>
                <a:gd name="T39" fmla="*/ 19 h 62"/>
                <a:gd name="T40" fmla="*/ 32 w 60"/>
                <a:gd name="T41" fmla="*/ 16 h 62"/>
                <a:gd name="T42" fmla="*/ 40 w 60"/>
                <a:gd name="T43" fmla="*/ 19 h 62"/>
                <a:gd name="T44" fmla="*/ 47 w 60"/>
                <a:gd name="T45" fmla="*/ 24 h 62"/>
                <a:gd name="T46" fmla="*/ 54 w 60"/>
                <a:gd name="T47" fmla="*/ 19 h 62"/>
                <a:gd name="T48" fmla="*/ 58 w 60"/>
                <a:gd name="T49" fmla="*/ 35 h 62"/>
                <a:gd name="T50" fmla="*/ 53 w 60"/>
                <a:gd name="T51" fmla="*/ 37 h 62"/>
                <a:gd name="T52" fmla="*/ 54 w 60"/>
                <a:gd name="T53" fmla="*/ 58 h 62"/>
                <a:gd name="T54" fmla="*/ 48 w 60"/>
                <a:gd name="T55" fmla="*/ 40 h 62"/>
                <a:gd name="T56" fmla="*/ 45 w 60"/>
                <a:gd name="T57" fmla="*/ 58 h 62"/>
                <a:gd name="T58" fmla="*/ 40 w 60"/>
                <a:gd name="T59" fmla="*/ 37 h 62"/>
                <a:gd name="T60" fmla="*/ 38 w 60"/>
                <a:gd name="T61" fmla="*/ 38 h 62"/>
                <a:gd name="T62" fmla="*/ 33 w 60"/>
                <a:gd name="T63" fmla="*/ 62 h 62"/>
                <a:gd name="T64" fmla="*/ 29 w 60"/>
                <a:gd name="T65" fmla="*/ 41 h 62"/>
                <a:gd name="T66" fmla="*/ 22 w 60"/>
                <a:gd name="T67" fmla="*/ 62 h 62"/>
                <a:gd name="T68" fmla="*/ 20 w 60"/>
                <a:gd name="T69" fmla="*/ 36 h 62"/>
                <a:gd name="T70" fmla="*/ 9 w 60"/>
                <a:gd name="T71" fmla="*/ 13 h 62"/>
                <a:gd name="T72" fmla="*/ 20 w 60"/>
                <a:gd name="T73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" h="62">
                  <a:moveTo>
                    <a:pt x="31" y="0"/>
                  </a:moveTo>
                  <a:cubicBezTo>
                    <a:pt x="27" y="0"/>
                    <a:pt x="24" y="4"/>
                    <a:pt x="24" y="7"/>
                  </a:cubicBezTo>
                  <a:cubicBezTo>
                    <a:pt x="24" y="11"/>
                    <a:pt x="27" y="14"/>
                    <a:pt x="31" y="14"/>
                  </a:cubicBezTo>
                  <a:cubicBezTo>
                    <a:pt x="35" y="14"/>
                    <a:pt x="38" y="11"/>
                    <a:pt x="38" y="7"/>
                  </a:cubicBezTo>
                  <a:cubicBezTo>
                    <a:pt x="38" y="4"/>
                    <a:pt x="35" y="0"/>
                    <a:pt x="31" y="0"/>
                  </a:cubicBezTo>
                  <a:close/>
                  <a:moveTo>
                    <a:pt x="47" y="7"/>
                  </a:moveTo>
                  <a:cubicBezTo>
                    <a:pt x="44" y="7"/>
                    <a:pt x="41" y="10"/>
                    <a:pt x="41" y="13"/>
                  </a:cubicBezTo>
                  <a:cubicBezTo>
                    <a:pt x="41" y="16"/>
                    <a:pt x="44" y="18"/>
                    <a:pt x="47" y="18"/>
                  </a:cubicBezTo>
                  <a:cubicBezTo>
                    <a:pt x="50" y="18"/>
                    <a:pt x="53" y="16"/>
                    <a:pt x="53" y="13"/>
                  </a:cubicBezTo>
                  <a:cubicBezTo>
                    <a:pt x="53" y="10"/>
                    <a:pt x="50" y="7"/>
                    <a:pt x="47" y="7"/>
                  </a:cubicBezTo>
                  <a:close/>
                  <a:moveTo>
                    <a:pt x="20" y="36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0" y="36"/>
                    <a:pt x="20" y="36"/>
                    <a:pt x="20" y="36"/>
                  </a:cubicBezTo>
                  <a:close/>
                  <a:moveTo>
                    <a:pt x="14" y="7"/>
                  </a:moveTo>
                  <a:cubicBezTo>
                    <a:pt x="11" y="7"/>
                    <a:pt x="9" y="10"/>
                    <a:pt x="9" y="13"/>
                  </a:cubicBezTo>
                  <a:cubicBezTo>
                    <a:pt x="9" y="16"/>
                    <a:pt x="11" y="18"/>
                    <a:pt x="14" y="18"/>
                  </a:cubicBezTo>
                  <a:cubicBezTo>
                    <a:pt x="17" y="18"/>
                    <a:pt x="20" y="16"/>
                    <a:pt x="20" y="13"/>
                  </a:cubicBezTo>
                  <a:cubicBezTo>
                    <a:pt x="20" y="10"/>
                    <a:pt x="17" y="7"/>
                    <a:pt x="14" y="7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7" name="Freeform 15"/>
          <p:cNvSpPr>
            <a:spLocks/>
          </p:cNvSpPr>
          <p:nvPr/>
        </p:nvSpPr>
        <p:spPr bwMode="auto">
          <a:xfrm>
            <a:off x="611560" y="2684842"/>
            <a:ext cx="637928" cy="737614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228600" sx="102000" sy="102000" algn="ctr" rotWithShape="0">
              <a:prstClr val="black">
                <a:alpha val="28000"/>
              </a:prstClr>
            </a:outerShdw>
          </a:effectLst>
          <a:extLst/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/>
          </a:p>
        </p:txBody>
      </p:sp>
      <p:sp>
        <p:nvSpPr>
          <p:cNvPr id="38" name="Freeform 15"/>
          <p:cNvSpPr>
            <a:spLocks/>
          </p:cNvSpPr>
          <p:nvPr/>
        </p:nvSpPr>
        <p:spPr bwMode="auto">
          <a:xfrm>
            <a:off x="3842480" y="2648655"/>
            <a:ext cx="637928" cy="737614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228600" sx="102000" sy="102000" algn="ctr" rotWithShape="0">
              <a:prstClr val="black">
                <a:alpha val="28000"/>
              </a:prstClr>
            </a:outerShdw>
          </a:effectLst>
          <a:extLst/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/>
          </a:p>
        </p:txBody>
      </p:sp>
      <p:cxnSp>
        <p:nvCxnSpPr>
          <p:cNvPr id="40" name="直接连接符 36"/>
          <p:cNvCxnSpPr/>
          <p:nvPr/>
        </p:nvCxnSpPr>
        <p:spPr>
          <a:xfrm flipH="1">
            <a:off x="4698829" y="1365651"/>
            <a:ext cx="1" cy="3467536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165"/>
          <p:cNvSpPr/>
          <p:nvPr/>
        </p:nvSpPr>
        <p:spPr>
          <a:xfrm>
            <a:off x="4603321" y="1291423"/>
            <a:ext cx="191671" cy="162803"/>
          </a:xfrm>
          <a:prstGeom prst="hexag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3" name="椭圆 168"/>
          <p:cNvSpPr/>
          <p:nvPr/>
        </p:nvSpPr>
        <p:spPr>
          <a:xfrm>
            <a:off x="4603321" y="1902776"/>
            <a:ext cx="191671" cy="162803"/>
          </a:xfrm>
          <a:prstGeom prst="hexag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5" name="椭圆 172"/>
          <p:cNvSpPr/>
          <p:nvPr/>
        </p:nvSpPr>
        <p:spPr>
          <a:xfrm>
            <a:off x="4603321" y="2415850"/>
            <a:ext cx="191671" cy="162803"/>
          </a:xfrm>
          <a:prstGeom prst="hexag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7" name="椭圆 175"/>
          <p:cNvSpPr/>
          <p:nvPr/>
        </p:nvSpPr>
        <p:spPr>
          <a:xfrm>
            <a:off x="4603321" y="2928924"/>
            <a:ext cx="191671" cy="162803"/>
          </a:xfrm>
          <a:prstGeom prst="hexag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4" name="六边形 107"/>
          <p:cNvSpPr/>
          <p:nvPr/>
        </p:nvSpPr>
        <p:spPr>
          <a:xfrm>
            <a:off x="7353027" y="4384036"/>
            <a:ext cx="558644" cy="500908"/>
          </a:xfrm>
          <a:prstGeom prst="hexagon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grpSp>
        <p:nvGrpSpPr>
          <p:cNvPr id="75" name="组合 109"/>
          <p:cNvGrpSpPr/>
          <p:nvPr/>
        </p:nvGrpSpPr>
        <p:grpSpPr>
          <a:xfrm>
            <a:off x="6702939" y="5272258"/>
            <a:ext cx="360436" cy="30948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6" name="同心圆 56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77" name="椭圆 57"/>
            <p:cNvSpPr/>
            <p:nvPr/>
          </p:nvSpPr>
          <p:spPr>
            <a:xfrm>
              <a:off x="479425" y="847725"/>
              <a:ext cx="3651250" cy="365125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</p:grpSp>
      <p:grpSp>
        <p:nvGrpSpPr>
          <p:cNvPr id="78" name="组合 110"/>
          <p:cNvGrpSpPr/>
          <p:nvPr/>
        </p:nvGrpSpPr>
        <p:grpSpPr>
          <a:xfrm>
            <a:off x="7286015" y="5043823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9" name="同心圆 59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80" name="椭圆 60"/>
            <p:cNvSpPr/>
            <p:nvPr/>
          </p:nvSpPr>
          <p:spPr>
            <a:xfrm>
              <a:off x="479425" y="847725"/>
              <a:ext cx="3651250" cy="365125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</p:grpSp>
      <p:sp>
        <p:nvSpPr>
          <p:cNvPr id="81" name="六边形 111"/>
          <p:cNvSpPr/>
          <p:nvPr/>
        </p:nvSpPr>
        <p:spPr>
          <a:xfrm>
            <a:off x="7632349" y="5444358"/>
            <a:ext cx="137389" cy="137389"/>
          </a:xfrm>
          <a:prstGeom prst="hexagon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82" name="六边形 108"/>
          <p:cNvSpPr/>
          <p:nvPr/>
        </p:nvSpPr>
        <p:spPr>
          <a:xfrm>
            <a:off x="7470376" y="652384"/>
            <a:ext cx="299362" cy="274777"/>
          </a:xfrm>
          <a:prstGeom prst="hexagon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881699" y="1122761"/>
            <a:ext cx="4032000" cy="500127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glow rad="101600">
              <a:schemeClr val="bg1">
                <a:lumMod val="85000"/>
                <a:alpha val="60000"/>
              </a:schemeClr>
            </a:glow>
          </a:effectLst>
        </p:spPr>
        <p:txBody>
          <a:bodyPr wrap="square" lIns="68571" tIns="34285" rIns="68571" bIns="34285" rtlCol="0">
            <a:spAutoFit/>
          </a:bodyPr>
          <a:lstStyle/>
          <a:p>
            <a:pPr algn="just"/>
            <a:r>
              <a:rPr lang="ru-RU" altLang="zh-CN" sz="1400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Особенности заполнения бланков участников итогового сочинения (изложения)</a:t>
            </a:r>
            <a:endParaRPr lang="en-US" altLang="zh-CN" sz="140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881699" y="2755542"/>
            <a:ext cx="4032000" cy="500127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glow rad="101600">
              <a:schemeClr val="bg1">
                <a:lumMod val="85000"/>
                <a:alpha val="60000"/>
              </a:schemeClr>
            </a:glow>
          </a:effectLst>
        </p:spPr>
        <p:txBody>
          <a:bodyPr wrap="square" lIns="68571" tIns="34285" rIns="68571" bIns="34285" rtlCol="0">
            <a:spAutoFit/>
          </a:bodyPr>
          <a:lstStyle/>
          <a:p>
            <a:pPr algn="just"/>
            <a:r>
              <a:rPr lang="ru-RU" altLang="zh-CN" sz="1400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Правила комплектования оригиналов бланков участников итогового сочинения (изложения)</a:t>
            </a:r>
            <a:endParaRPr lang="en-US" altLang="zh-CN" sz="140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881699" y="3371617"/>
            <a:ext cx="4032000" cy="500127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glow rad="101600">
              <a:schemeClr val="bg1">
                <a:lumMod val="85000"/>
                <a:alpha val="60000"/>
              </a:schemeClr>
            </a:glow>
          </a:effectLst>
        </p:spPr>
        <p:txBody>
          <a:bodyPr wrap="square" lIns="68571" tIns="34285" rIns="68571" bIns="34285" rtlCol="0">
            <a:spAutoFit/>
          </a:bodyPr>
          <a:lstStyle/>
          <a:p>
            <a:pPr algn="just"/>
            <a:r>
              <a:rPr lang="ru-RU" altLang="zh-CN" sz="1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Передача материалов итогового сочинения (изложения) </a:t>
            </a:r>
            <a:r>
              <a:rPr lang="ru-RU" altLang="zh-CN" sz="1400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по </a:t>
            </a:r>
            <a:r>
              <a:rPr lang="ru-RU" altLang="zh-CN" sz="1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его </a:t>
            </a:r>
            <a:r>
              <a:rPr lang="ru-RU" altLang="zh-CN" sz="1400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завершении</a:t>
            </a:r>
            <a:endParaRPr lang="en-US" altLang="zh-CN" sz="140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881699" y="3987692"/>
            <a:ext cx="4032000" cy="500127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glow rad="101600">
              <a:schemeClr val="bg1">
                <a:lumMod val="85000"/>
                <a:alpha val="60000"/>
              </a:schemeClr>
            </a:glow>
          </a:effectLst>
        </p:spPr>
        <p:txBody>
          <a:bodyPr wrap="square" lIns="68571" tIns="34285" rIns="68571" bIns="34285" rtlCol="0">
            <a:spAutoFit/>
          </a:bodyPr>
          <a:lstStyle/>
          <a:p>
            <a:pPr algn="just"/>
            <a:r>
              <a:rPr lang="ru-RU" altLang="zh-CN" sz="1400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Правила заполнения форм по завершении итогового сочинения (изложения)</a:t>
            </a:r>
            <a:endParaRPr lang="en-US" altLang="zh-CN" sz="140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81699" y="1738836"/>
            <a:ext cx="4032000" cy="500127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glow rad="101600">
              <a:schemeClr val="bg1">
                <a:lumMod val="85000"/>
                <a:alpha val="60000"/>
              </a:schemeClr>
            </a:glow>
          </a:effectLst>
        </p:spPr>
        <p:txBody>
          <a:bodyPr wrap="square" lIns="68571" tIns="34285" rIns="68571" bIns="34285" rtlCol="0">
            <a:spAutoFit/>
          </a:bodyPr>
          <a:lstStyle/>
          <a:p>
            <a:pPr algn="just"/>
            <a:r>
              <a:rPr lang="ru-RU" altLang="zh-CN" sz="1400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Особенности заполнения экспертами копий бланков регистрации</a:t>
            </a:r>
            <a:endParaRPr lang="en-US" altLang="zh-CN" sz="140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81699" y="2354911"/>
            <a:ext cx="4032000" cy="284683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glow rad="101600">
              <a:schemeClr val="bg1">
                <a:lumMod val="85000"/>
                <a:alpha val="60000"/>
              </a:schemeClr>
            </a:glow>
          </a:effectLst>
        </p:spPr>
        <p:txBody>
          <a:bodyPr wrap="square" lIns="68571" tIns="34285" rIns="68571" bIns="34285" rtlCol="0">
            <a:spAutoFit/>
          </a:bodyPr>
          <a:lstStyle/>
          <a:p>
            <a:pPr algn="just"/>
            <a:r>
              <a:rPr lang="ru-RU" altLang="zh-CN" sz="1400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Ошибки при заполнении бланков регистрации</a:t>
            </a:r>
            <a:endParaRPr lang="en-US" altLang="zh-CN" sz="140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81699" y="4603768"/>
            <a:ext cx="4032000" cy="500127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glow rad="101600">
              <a:schemeClr val="bg1">
                <a:lumMod val="85000"/>
                <a:alpha val="60000"/>
              </a:schemeClr>
            </a:glow>
          </a:effectLst>
        </p:spPr>
        <p:txBody>
          <a:bodyPr wrap="square" lIns="68571" tIns="34285" rIns="68571" bIns="34285" rtlCol="0">
            <a:spAutoFit/>
          </a:bodyPr>
          <a:lstStyle/>
          <a:p>
            <a:pPr algn="just"/>
            <a:r>
              <a:rPr lang="ru-RU" altLang="zh-CN" sz="1400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Сроки передачи материалов в РЦОИ, оформление сопроводительных документов</a:t>
            </a:r>
            <a:endParaRPr lang="en-US" altLang="zh-CN" sz="140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48" name="椭圆 175"/>
          <p:cNvSpPr/>
          <p:nvPr/>
        </p:nvSpPr>
        <p:spPr>
          <a:xfrm>
            <a:off x="4603321" y="3540278"/>
            <a:ext cx="191671" cy="162803"/>
          </a:xfrm>
          <a:prstGeom prst="hexag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9" name="椭圆 175"/>
          <p:cNvSpPr/>
          <p:nvPr/>
        </p:nvSpPr>
        <p:spPr>
          <a:xfrm>
            <a:off x="4603321" y="4156353"/>
            <a:ext cx="191671" cy="162803"/>
          </a:xfrm>
          <a:prstGeom prst="hexag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0" name="椭圆 175"/>
          <p:cNvSpPr/>
          <p:nvPr/>
        </p:nvSpPr>
        <p:spPr>
          <a:xfrm>
            <a:off x="4603321" y="4778106"/>
            <a:ext cx="191671" cy="162803"/>
          </a:xfrm>
          <a:prstGeom prst="hexag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42" name="Picture 2" descr="itogovoe sochinenie 20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902" y1="25904" x2="14098" y2="48193"/>
                        <a14:foregroundMark x1="10492" y1="13253" x2="10492" y2="13253"/>
                        <a14:foregroundMark x1="1803" y1="21386" x2="1803" y2="32229"/>
                        <a14:foregroundMark x1="8197" y1="47892" x2="11639" y2="61145"/>
                        <a14:foregroundMark x1="15574" y1="67771" x2="16885" y2="43675"/>
                        <a14:foregroundMark x1="10492" y1="8434" x2="13279" y2="16867"/>
                        <a14:foregroundMark x1="12951" y1="80422" x2="12951" y2="91265"/>
                        <a14:foregroundMark x1="20820" y1="81928" x2="20820" y2="91265"/>
                        <a14:foregroundMark x1="14754" y1="6928" x2="10164" y2="14759"/>
                        <a14:foregroundMark x1="33607" y1="81928" x2="33770" y2="90060"/>
                        <a14:foregroundMark x1="54098" y1="41566" x2="54098" y2="41566"/>
                        <a14:foregroundMark x1="48525" y1="44277" x2="48525" y2="44277"/>
                        <a14:foregroundMark x1="41148" y1="44277" x2="97049" y2="62349"/>
                        <a14:foregroundMark x1="85082" y1="8434" x2="47049" y2="91566"/>
                        <a14:foregroundMark x1="38525" y1="50904" x2="47049" y2="81928"/>
                        <a14:foregroundMark x1="45410" y1="51807" x2="52131" y2="75602"/>
                        <a14:foregroundMark x1="50492" y1="47289" x2="56066" y2="66867"/>
                        <a14:foregroundMark x1="61639" y1="27108" x2="65082" y2="45181"/>
                        <a14:foregroundMark x1="67541" y1="20783" x2="70656" y2="29217"/>
                        <a14:foregroundMark x1="71803" y1="13554" x2="76066" y2="25602"/>
                        <a14:foregroundMark x1="79344" y1="12651" x2="43934" y2="37952"/>
                        <a14:foregroundMark x1="86393" y1="17771" x2="79344" y2="50904"/>
                        <a14:foregroundMark x1="85902" y1="25904" x2="91148" y2="51807"/>
                        <a14:foregroundMark x1="86230" y1="65964" x2="57377" y2="81928"/>
                        <a14:foregroundMark x1="21457" y1="12996" x2="21457" y2="12996"/>
                        <a14:foregroundMark x1="75000" y1="40794" x2="75000" y2="40794"/>
                        <a14:foregroundMark x1="71850" y1="41516" x2="71850" y2="41516"/>
                        <a14:foregroundMark x1="70276" y1="63177" x2="70276" y2="63177"/>
                        <a14:foregroundMark x1="72244" y1="61011" x2="72244" y2="61011"/>
                        <a14:foregroundMark x1="65551" y1="66787" x2="65551" y2="66787"/>
                        <a14:foregroundMark x1="62008" y1="68231" x2="62008" y2="68231"/>
                        <a14:foregroundMark x1="55906" y1="53069" x2="55906" y2="53069"/>
                        <a14:foregroundMark x1="67520" y1="31408" x2="67520" y2="31408"/>
                        <a14:foregroundMark x1="51969" y1="27798" x2="50394" y2="73285"/>
                        <a14:foregroundMark x1="57677" y1="44404" x2="57677" y2="44404"/>
                        <a14:foregroundMark x1="92913" y1="34296" x2="92913" y2="34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8" y="5366016"/>
            <a:ext cx="1785236" cy="97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61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188640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Форма ИС-01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-396552" y="0"/>
            <a:ext cx="251520" cy="54868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520" y="0"/>
            <a:ext cx="4930710" cy="6381328"/>
          </a:xfrm>
          <a:prstGeom prst="rect">
            <a:avLst/>
          </a:prstGeom>
        </p:spPr>
      </p:pic>
      <p:sp>
        <p:nvSpPr>
          <p:cNvPr id="9" name="Прямоугольник 8">
            <a:hlinkClick r:id="rId4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477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188640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Форма ИС-02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-396552" y="0"/>
            <a:ext cx="251520" cy="54868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27" y="836712"/>
            <a:ext cx="7816946" cy="5377397"/>
          </a:xfrm>
          <a:prstGeom prst="rect">
            <a:avLst/>
          </a:prstGeom>
        </p:spPr>
      </p:pic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982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188640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Форма ИС-05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-396552" y="0"/>
            <a:ext cx="251520" cy="54868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2348880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Необходимо самостоятельно вписать номер аудитории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(ауд. № …)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0" y="116632"/>
            <a:ext cx="4499992" cy="6370531"/>
            <a:chOff x="0" y="116632"/>
            <a:chExt cx="4499992" cy="637053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16632"/>
              <a:ext cx="4499992" cy="6370531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1775389" y="166328"/>
              <a:ext cx="984711" cy="216024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№ ауд.</a:t>
              </a:r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0" name="Прямая со стрелкой 9"/>
          <p:cNvCxnSpPr/>
          <p:nvPr/>
        </p:nvCxnSpPr>
        <p:spPr>
          <a:xfrm flipH="1" flipV="1">
            <a:off x="2778356" y="385486"/>
            <a:ext cx="4277921" cy="20354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Прямоугольник 10">
            <a:hlinkClick r:id="rId4" action="ppaction://hlinksldjump"/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349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102915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Форма ИС-07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87" y="692696"/>
            <a:ext cx="7088627" cy="5567744"/>
          </a:xfrm>
          <a:prstGeom prst="rect">
            <a:avLst/>
          </a:prstGeom>
        </p:spPr>
      </p:pic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682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102915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Форма ИС-08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32656"/>
            <a:ext cx="5753075" cy="5841989"/>
          </a:xfrm>
          <a:prstGeom prst="rect">
            <a:avLst/>
          </a:prstGeom>
        </p:spPr>
      </p:pic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173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102915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ИС-09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4664"/>
            <a:ext cx="5889057" cy="5994334"/>
          </a:xfrm>
          <a:prstGeom prst="rect">
            <a:avLst/>
          </a:prstGeom>
        </p:spPr>
      </p:pic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755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44" y="908720"/>
            <a:ext cx="8823081" cy="5265697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>
                <a:lumMod val="50000"/>
                <a:lumOff val="50000"/>
              </a:sysClr>
            </a:solidFill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-703"/>
            <a:ext cx="9144000" cy="566738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ЗАПОЛНЕНИЕ ФОРМЫ С-2-С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9654" y="1258259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МБОУ Школа № 11 г. Балашиха</a:t>
            </a:r>
            <a:endParaRPr lang="ru-RU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96336" y="1258259"/>
            <a:ext cx="513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102</a:t>
            </a:r>
            <a:endParaRPr lang="ru-RU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3140968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3349464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2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3551944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544" y="3748408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4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93455" y="3140968"/>
            <a:ext cx="442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15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3455" y="3349464"/>
            <a:ext cx="442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15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93455" y="3551944"/>
            <a:ext cx="442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13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93455" y="3748408"/>
            <a:ext cx="442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14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51492" y="3140968"/>
            <a:ext cx="482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15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51492" y="3349464"/>
            <a:ext cx="482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15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51492" y="3551944"/>
            <a:ext cx="482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12</a:t>
            </a:r>
            <a:endParaRPr lang="ru-RU" sz="20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51492" y="3748408"/>
            <a:ext cx="482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14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93169" y="3140968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1</a:t>
            </a:r>
            <a:endParaRPr lang="ru-RU" sz="20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93169" y="3349464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0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93169" y="3551944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0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93169" y="3748408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0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32701" y="3140968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0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32701" y="3349464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1</a:t>
            </a:r>
            <a:endParaRPr lang="ru-RU" sz="20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32701" y="3551944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0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32701" y="3748408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0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11231" y="3140968"/>
            <a:ext cx="318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0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11231" y="3349464"/>
            <a:ext cx="318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1</a:t>
            </a:r>
            <a:endParaRPr lang="ru-RU" sz="20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11231" y="3551944"/>
            <a:ext cx="318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0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11231" y="3748408"/>
            <a:ext cx="318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0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50763" y="3140968"/>
            <a:ext cx="478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30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50763" y="3349464"/>
            <a:ext cx="478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36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50763" y="3551944"/>
            <a:ext cx="478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26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50763" y="3748408"/>
            <a:ext cx="478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35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46119" y="3140968"/>
            <a:ext cx="482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15</a:t>
            </a:r>
            <a:endParaRPr lang="ru-RU" sz="20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46119" y="3349464"/>
            <a:ext cx="482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15</a:t>
            </a:r>
            <a:endParaRPr lang="ru-RU" sz="20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46119" y="3551944"/>
            <a:ext cx="482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12</a:t>
            </a:r>
            <a:endParaRPr lang="ru-RU" sz="20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46119" y="3748408"/>
            <a:ext cx="482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14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618429" y="3140968"/>
            <a:ext cx="482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63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18429" y="3349464"/>
            <a:ext cx="482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60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618429" y="3551944"/>
            <a:ext cx="482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54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618429" y="3748408"/>
            <a:ext cx="482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60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8" name="Picture 2" descr="Картинки по запросу подпис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119" y="3236179"/>
            <a:ext cx="574700" cy="22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Картинки по запросу подпис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119" y="3444909"/>
            <a:ext cx="574700" cy="22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Картинки по запросу подпис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119" y="3653639"/>
            <a:ext cx="574700" cy="22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Картинки по запросу подпис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119" y="3842949"/>
            <a:ext cx="574700" cy="22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Картинки по запросу подпис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446" y="3236179"/>
            <a:ext cx="574700" cy="22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Картинки по запросу подпис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446" y="3444909"/>
            <a:ext cx="574700" cy="22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Картинки по запросу подпис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446" y="3653639"/>
            <a:ext cx="574700" cy="22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Картинки по запросу подпис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446" y="3842949"/>
            <a:ext cx="574700" cy="22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1741756" y="3140968"/>
            <a:ext cx="442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15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741756" y="3349464"/>
            <a:ext cx="442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16</a:t>
            </a:r>
            <a:endParaRPr lang="ru-RU" sz="20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41756" y="3551944"/>
            <a:ext cx="442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13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41756" y="3748408"/>
            <a:ext cx="442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14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698882" y="3236179"/>
            <a:ext cx="3629496" cy="21394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4398056" y="3447620"/>
            <a:ext cx="2930322" cy="21394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1193455" y="5175240"/>
            <a:ext cx="442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57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051492" y="5175240"/>
            <a:ext cx="482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56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893169" y="5175240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632701" y="5175240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411231" y="5175240"/>
            <a:ext cx="318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150763" y="5175240"/>
            <a:ext cx="618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126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846119" y="5175240"/>
            <a:ext cx="482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56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618429" y="5175240"/>
            <a:ext cx="625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237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3" name="Picture 2" descr="Картинки по запросу подпис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119" y="5269781"/>
            <a:ext cx="574700" cy="22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Картинки по запросу подпис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446" y="5269781"/>
            <a:ext cx="574700" cy="22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/>
          <p:cNvSpPr txBox="1"/>
          <p:nvPr/>
        </p:nvSpPr>
        <p:spPr>
          <a:xfrm>
            <a:off x="1741756" y="5175240"/>
            <a:ext cx="442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58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098" name="Picture 2" descr="ÐÐ°ÑÑÐ¸Ð½ÐºÐ¸ Ð¿Ð¾ Ð·Ð°Ð¿ÑÐ¾ÑÑ Ð¿Ð¾Ð´Ð¿Ð¸ÑÑ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251" y="5375295"/>
            <a:ext cx="601126" cy="52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ÐÐ°ÑÑÐ¸Ð½ÐºÐ¸ Ð¿Ð¾ Ð·Ð°Ð¿ÑÐ¾ÑÑ Ð¿Ð¾Ð´Ð¿Ð¸ÑÑ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056" y="5375295"/>
            <a:ext cx="601126" cy="52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xtBox 77"/>
          <p:cNvSpPr txBox="1"/>
          <p:nvPr/>
        </p:nvSpPr>
        <p:spPr>
          <a:xfrm>
            <a:off x="1414465" y="5744905"/>
            <a:ext cx="1357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Иванова Т. П.</a:t>
            </a:r>
            <a:endParaRPr lang="ru-RU" sz="16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392068" y="5744905"/>
            <a:ext cx="1357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Иванова Т. П.</a:t>
            </a:r>
            <a:endParaRPr lang="ru-RU" sz="16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099097" y="5269403"/>
            <a:ext cx="7902028" cy="21394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1099097" y="4589836"/>
            <a:ext cx="7902028" cy="6775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ДЛЯ ЗАПОЛНЕНИЯ!!!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8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5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9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2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6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95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3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6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35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7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5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4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75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1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45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8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15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85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12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55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19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225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6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2950"/>
                            </p:stCondLst>
                            <p:childTnLst>
                              <p:par>
                                <p:cTn id="15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33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365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4350"/>
                            </p:stCondLst>
                            <p:childTnLst>
                              <p:par>
                                <p:cTn id="16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47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05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5400"/>
                            </p:stCondLst>
                            <p:childTnLst>
                              <p:par>
                                <p:cTn id="18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750"/>
                            </p:stCondLst>
                            <p:childTnLst>
                              <p:par>
                                <p:cTn id="18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6100"/>
                            </p:stCondLst>
                            <p:childTnLst>
                              <p:par>
                                <p:cTn id="18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6450"/>
                            </p:stCondLst>
                            <p:childTnLst>
                              <p:par>
                                <p:cTn id="19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6800"/>
                            </p:stCondLst>
                            <p:childTnLst>
                              <p:par>
                                <p:cTn id="19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7150"/>
                            </p:stCondLst>
                            <p:childTnLst>
                              <p:par>
                                <p:cTn id="20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6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56" grpId="0"/>
      <p:bldP spid="57" grpId="0"/>
      <p:bldP spid="58" grpId="0"/>
      <p:bldP spid="59" grpId="0"/>
      <p:bldP spid="62" grpId="0" animBg="1"/>
      <p:bldP spid="63" grpId="0" animBg="1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5" grpId="0"/>
      <p:bldP spid="78" grpId="0"/>
      <p:bldP spid="79" grpId="0"/>
      <p:bldP spid="80" grpId="0" animBg="1"/>
      <p:bldP spid="8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836712"/>
            <a:ext cx="8821612" cy="532147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-703"/>
            <a:ext cx="9144000" cy="566738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ЗАПОЛНЕНИЕ ФОРМЫ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С-2-И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9654" y="1179973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МБОУ Школа № 11 г. Балашиха</a:t>
            </a:r>
            <a:endParaRPr lang="ru-RU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96336" y="1179973"/>
            <a:ext cx="513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102</a:t>
            </a:r>
            <a:endParaRPr lang="ru-RU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3176752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64711" y="3176752"/>
            <a:ext cx="292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2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22748" y="3176752"/>
            <a:ext cx="318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2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93169" y="3176752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0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32701" y="3176752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1</a:t>
            </a:r>
            <a:endParaRPr lang="ru-RU" sz="20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11231" y="3176752"/>
            <a:ext cx="318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0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50675" y="3176752"/>
            <a:ext cx="283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4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28163" y="3176752"/>
            <a:ext cx="318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</a:t>
            </a:r>
            <a:endParaRPr lang="ru-RU" sz="20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762444" y="3176752"/>
            <a:ext cx="337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8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8" name="Picture 2" descr="Картинки по запросу подпис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119" y="3271963"/>
            <a:ext cx="574700" cy="22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Картинки по запросу подпис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446" y="3271963"/>
            <a:ext cx="574700" cy="22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1813012" y="3176752"/>
            <a:ext cx="292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2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414465" y="5740461"/>
            <a:ext cx="1501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Сидорова Т. А.</a:t>
            </a:r>
            <a:endParaRPr lang="ru-RU" sz="16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099097" y="5269559"/>
            <a:ext cx="7902028" cy="21394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1099097" y="4607806"/>
            <a:ext cx="7902028" cy="6775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ДЛЯ ЗАПОЛНЕНИЯ!!!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264711" y="5184386"/>
            <a:ext cx="292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2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122748" y="5184386"/>
            <a:ext cx="318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2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893169" y="5184386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0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632701" y="5184386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1</a:t>
            </a:r>
            <a:endParaRPr lang="ru-RU" sz="20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411231" y="5184386"/>
            <a:ext cx="318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0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250675" y="5184386"/>
            <a:ext cx="283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4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928163" y="5184386"/>
            <a:ext cx="318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</a:t>
            </a:r>
            <a:endParaRPr lang="ru-RU" sz="20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762444" y="5184386"/>
            <a:ext cx="337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8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90" name="Picture 2" descr="Картинки по запросу подпис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119" y="5279597"/>
            <a:ext cx="574700" cy="22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Картинки по запросу подпис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446" y="5279597"/>
            <a:ext cx="574700" cy="22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TextBox 91"/>
          <p:cNvSpPr txBox="1"/>
          <p:nvPr/>
        </p:nvSpPr>
        <p:spPr>
          <a:xfrm>
            <a:off x="1813012" y="5184386"/>
            <a:ext cx="292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2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382943" y="5740461"/>
            <a:ext cx="1501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Сидорова Т. А.</a:t>
            </a:r>
            <a:endParaRPr lang="ru-RU" sz="16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7410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" t="22932" r="3013" b="22846"/>
          <a:stretch/>
        </p:blipFill>
        <p:spPr bwMode="auto">
          <a:xfrm>
            <a:off x="1971827" y="5528814"/>
            <a:ext cx="527997" cy="30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" t="22932" r="3013" b="22846"/>
          <a:stretch/>
        </p:blipFill>
        <p:spPr bwMode="auto">
          <a:xfrm>
            <a:off x="5922513" y="5528814"/>
            <a:ext cx="527997" cy="30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9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4"/>
          <p:cNvSpPr txBox="1">
            <a:spLocks noChangeArrowheads="1"/>
          </p:cNvSpPr>
          <p:nvPr/>
        </p:nvSpPr>
        <p:spPr bwMode="auto">
          <a:xfrm>
            <a:off x="1043608" y="1844824"/>
            <a:ext cx="7282053" cy="2862056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effectLst/>
          <a:extLst/>
        </p:spPr>
        <p:txBody>
          <a:bodyPr vert="horz" wrap="square" lIns="68571" tIns="34285" rIns="68571" bIns="34285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lvl="0">
              <a:defRPr/>
            </a:pPr>
            <a:r>
              <a:rPr lang="ru-RU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ПРОВЕРКА И ОЦЕНИВАНИЕ ИТОГОВОГО</a:t>
            </a:r>
            <a:r>
              <a:rPr lang="ru-RU" sz="72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СОЧИНЕНИЯ (ИЗЛОЖЕНИЯ)</a:t>
            </a:r>
            <a:endParaRPr lang="zh-CN" altLang="en-US" sz="4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4" name="六边形 107"/>
          <p:cNvSpPr/>
          <p:nvPr/>
        </p:nvSpPr>
        <p:spPr>
          <a:xfrm>
            <a:off x="7281019" y="4425600"/>
            <a:ext cx="558644" cy="500908"/>
          </a:xfrm>
          <a:prstGeom prst="hexagon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grpSp>
        <p:nvGrpSpPr>
          <p:cNvPr id="75" name="组合 109"/>
          <p:cNvGrpSpPr/>
          <p:nvPr/>
        </p:nvGrpSpPr>
        <p:grpSpPr>
          <a:xfrm>
            <a:off x="6630931" y="5313822"/>
            <a:ext cx="360436" cy="30948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6" name="同心圆 56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77" name="椭圆 57"/>
            <p:cNvSpPr/>
            <p:nvPr/>
          </p:nvSpPr>
          <p:spPr>
            <a:xfrm>
              <a:off x="479425" y="847725"/>
              <a:ext cx="3651250" cy="365125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</p:grpSp>
      <p:grpSp>
        <p:nvGrpSpPr>
          <p:cNvPr id="78" name="组合 110"/>
          <p:cNvGrpSpPr/>
          <p:nvPr/>
        </p:nvGrpSpPr>
        <p:grpSpPr>
          <a:xfrm>
            <a:off x="7214007" y="5085387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9" name="同心圆 59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80" name="椭圆 60"/>
            <p:cNvSpPr/>
            <p:nvPr/>
          </p:nvSpPr>
          <p:spPr>
            <a:xfrm>
              <a:off x="479425" y="847725"/>
              <a:ext cx="3651250" cy="365125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</p:grpSp>
      <p:sp>
        <p:nvSpPr>
          <p:cNvPr id="81" name="六边形 111"/>
          <p:cNvSpPr/>
          <p:nvPr/>
        </p:nvSpPr>
        <p:spPr>
          <a:xfrm>
            <a:off x="7560341" y="5485922"/>
            <a:ext cx="137389" cy="137389"/>
          </a:xfrm>
          <a:prstGeom prst="hexagon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82" name="六边形 108"/>
          <p:cNvSpPr/>
          <p:nvPr/>
        </p:nvSpPr>
        <p:spPr>
          <a:xfrm>
            <a:off x="7260979" y="846290"/>
            <a:ext cx="299362" cy="274777"/>
          </a:xfrm>
          <a:prstGeom prst="hexagon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79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64328" y="2564904"/>
            <a:ext cx="4272168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Эксперты заполняют 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поля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сочинению (изложению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)",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оценивания сочинения (изложения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)",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проверки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70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изложения</a:t>
            </a:r>
            <a:r>
              <a:rPr lang="ru-RU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)"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копиях бланков регистрации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-703"/>
            <a:ext cx="9144000" cy="566738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ЗАПОЛНЕНИЕ КОПИЙ БЛАНКОВ РЕГИСТРАЦИИ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646559" y="566035"/>
            <a:ext cx="4168475" cy="5815293"/>
            <a:chOff x="646559" y="566035"/>
            <a:chExt cx="4168475" cy="5815293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755576" y="566035"/>
              <a:ext cx="3960440" cy="5815293"/>
              <a:chOff x="454534" y="44624"/>
              <a:chExt cx="4405498" cy="6596980"/>
            </a:xfrm>
          </p:grpSpPr>
          <p:pic>
            <p:nvPicPr>
              <p:cNvPr id="7" name="Рисунок 6"/>
              <p:cNvPicPr/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54534" y="44624"/>
                <a:ext cx="4405498" cy="6596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852088" y="4397182"/>
                <a:ext cx="1800200" cy="76594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852088" y="5181384"/>
                <a:ext cx="3599266" cy="64169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2655627" y="4397182"/>
                <a:ext cx="1800200" cy="76594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 rot="1819140">
              <a:off x="646559" y="2102839"/>
              <a:ext cx="41684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>
                  <a:solidFill>
                    <a:srgbClr val="FF9F9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КОПИИ БЛАНКОВ УЧАСТНИКОВ</a:t>
              </a:r>
              <a:endParaRPr lang="ru-RU" sz="3600" dirty="0">
                <a:solidFill>
                  <a:srgbClr val="FF9F9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25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1254"/>
            <a:ext cx="9144000" cy="6453336"/>
            <a:chOff x="0" y="0"/>
            <a:chExt cx="9144000" cy="645333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0" y="0"/>
              <a:ext cx="9144000" cy="64533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6948264" y="3861048"/>
              <a:ext cx="1584176" cy="2016224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20272" y="3800622"/>
              <a:ext cx="144016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/>
                <a:t>ИТОГОВОЕ СОЧИНЕНИЕ (ИЗЛОЖЕНИЕ)</a:t>
              </a:r>
            </a:p>
            <a:p>
              <a:pPr algn="ctr"/>
              <a:r>
                <a:rPr lang="ru-RU" sz="1600" dirty="0" smtClean="0"/>
                <a:t>МО</a:t>
              </a:r>
              <a:endParaRPr lang="ru-RU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20272" y="5277422"/>
              <a:ext cx="144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/>
                <a:t>2019-2020</a:t>
              </a:r>
            </a:p>
            <a:p>
              <a:pPr algn="ctr"/>
              <a:r>
                <a:rPr lang="ru-RU" sz="1600" dirty="0" smtClean="0"/>
                <a:t>учебный год</a:t>
              </a:r>
              <a:endParaRPr lang="ru-RU" sz="1600" dirty="0"/>
            </a:p>
          </p:txBody>
        </p:sp>
        <p:pic>
          <p:nvPicPr>
            <p:cNvPr id="3076" name="Picture 4" descr="Картинки по запросу &quot;штрих код&quot;&quot;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1480" y="4899261"/>
              <a:ext cx="477744" cy="363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251520" y="86942"/>
            <a:ext cx="2160240" cy="3054973"/>
            <a:chOff x="2147277" y="0"/>
            <a:chExt cx="4849446" cy="6858000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7277" y="0"/>
              <a:ext cx="4849446" cy="685800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2895796" y="735137"/>
              <a:ext cx="114326" cy="380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ru-RU" sz="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23932" y="735137"/>
              <a:ext cx="114326" cy="380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ru-RU" sz="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93571" y="1110959"/>
              <a:ext cx="1506432" cy="414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0123456789</a:t>
              </a:r>
              <a:endParaRPr lang="ru-RU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799402" y="86943"/>
            <a:ext cx="2138576" cy="3063686"/>
            <a:chOff x="2147277" y="0"/>
            <a:chExt cx="4849446" cy="6858000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7277" y="0"/>
              <a:ext cx="4849446" cy="685800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2959796" y="460547"/>
              <a:ext cx="114326" cy="413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ru-RU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87934" y="460547"/>
              <a:ext cx="114326" cy="413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ru-RU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240975" y="1010739"/>
              <a:ext cx="1407047" cy="413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0123456789</a:t>
              </a:r>
              <a:endParaRPr lang="ru-RU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220072" y="86943"/>
            <a:ext cx="2138576" cy="3063686"/>
            <a:chOff x="2147277" y="0"/>
            <a:chExt cx="4849446" cy="6858000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7277" y="0"/>
              <a:ext cx="4849446" cy="685800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27" name="TextBox 26"/>
            <p:cNvSpPr txBox="1"/>
            <p:nvPr/>
          </p:nvSpPr>
          <p:spPr>
            <a:xfrm>
              <a:off x="2959796" y="460547"/>
              <a:ext cx="114326" cy="413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ru-RU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87934" y="460547"/>
              <a:ext cx="114326" cy="413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ru-RU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240975" y="1010739"/>
              <a:ext cx="1407047" cy="413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0123456789</a:t>
              </a:r>
              <a:endParaRPr lang="ru-RU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1593992" y="3245634"/>
            <a:ext cx="2138576" cy="3063686"/>
            <a:chOff x="2147277" y="0"/>
            <a:chExt cx="4849446" cy="6858000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7277" y="0"/>
              <a:ext cx="4849446" cy="685800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32" name="TextBox 31"/>
            <p:cNvSpPr txBox="1"/>
            <p:nvPr/>
          </p:nvSpPr>
          <p:spPr>
            <a:xfrm>
              <a:off x="2959796" y="460547"/>
              <a:ext cx="114326" cy="413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ru-RU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87934" y="460547"/>
              <a:ext cx="114326" cy="413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ru-RU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240975" y="1010739"/>
              <a:ext cx="1407047" cy="413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0123456789</a:t>
              </a:r>
              <a:endParaRPr lang="ru-RU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4014662" y="3245634"/>
            <a:ext cx="2138576" cy="3063686"/>
            <a:chOff x="2147277" y="0"/>
            <a:chExt cx="4849446" cy="6858000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7277" y="0"/>
              <a:ext cx="4849446" cy="685800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37" name="TextBox 36"/>
            <p:cNvSpPr txBox="1"/>
            <p:nvPr/>
          </p:nvSpPr>
          <p:spPr>
            <a:xfrm>
              <a:off x="2959796" y="460547"/>
              <a:ext cx="114326" cy="413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ru-RU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087934" y="460547"/>
              <a:ext cx="114326" cy="413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ru-RU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240975" y="1010739"/>
              <a:ext cx="1407047" cy="413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0123456789</a:t>
              </a:r>
              <a:endParaRPr lang="ru-RU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23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0" y="-703"/>
            <a:ext cx="9144000" cy="566738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ЗАПОЛНЕНИЕ КОПИЙ БЛАНКОВ РЕГИСТРАЦИИ</a:t>
            </a:r>
          </a:p>
        </p:txBody>
      </p:sp>
      <p:sp>
        <p:nvSpPr>
          <p:cNvPr id="19" name="Содержимое 3"/>
          <p:cNvSpPr txBox="1">
            <a:spLocks/>
          </p:cNvSpPr>
          <p:nvPr/>
        </p:nvSpPr>
        <p:spPr>
          <a:xfrm>
            <a:off x="143508" y="908720"/>
            <a:ext cx="8856984" cy="2140251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№ 1. «Объем итогового сочинения (изложения)»</a:t>
            </a:r>
          </a:p>
          <a:p>
            <a:pPr marL="0" indent="2667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сочинении менее 250 слов, а в изложении менее 150 слов (в подсчёт включаются все слова, в том числе и служебные), то сочинение (изложение) не проверяется по критериям №1- №5. </a:t>
            </a:r>
          </a:p>
          <a:p>
            <a:pPr marL="0" indent="2667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эксперт комиссии выставляет «незачет» за невыполнение требования №1, 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клетки по </a:t>
            </a:r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требованиям (№ 1 и № 2)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критериям оценивания выставляется 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«незачет»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поле «Результат проверки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(изложения)» ставится «незачет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525905" y="3356992"/>
            <a:ext cx="6092190" cy="2376264"/>
            <a:chOff x="1475656" y="2852936"/>
            <a:chExt cx="6092190" cy="2376264"/>
          </a:xfrm>
        </p:grpSpPr>
        <p:pic>
          <p:nvPicPr>
            <p:cNvPr id="20" name="Рисунок 19"/>
            <p:cNvPicPr/>
            <p:nvPr/>
          </p:nvPicPr>
          <p:blipFill rotWithShape="1">
            <a:blip r:embed="rId2" cstate="print"/>
            <a:srcRect t="63074" b="8162"/>
            <a:stretch/>
          </p:blipFill>
          <p:spPr bwMode="auto">
            <a:xfrm>
              <a:off x="1475656" y="2852936"/>
              <a:ext cx="6092190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3330612" y="4062446"/>
              <a:ext cx="3225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17042" y="4077072"/>
              <a:ext cx="3225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58944" y="4077072"/>
              <a:ext cx="3225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000846" y="4077072"/>
              <a:ext cx="3225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242748" y="4077072"/>
              <a:ext cx="3225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484650" y="4077072"/>
              <a:ext cx="3225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50972" y="4759648"/>
              <a:ext cx="3225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373742" y="3771788"/>
              <a:ext cx="440674" cy="5040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4860032" y="4077072"/>
              <a:ext cx="1872208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779912" y="4776900"/>
              <a:ext cx="216024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Picture 2" descr="Картинки по запросу подпись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8513" y="4646703"/>
              <a:ext cx="897236" cy="356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3571326" y="4062446"/>
              <a:ext cx="3225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71835" y="784333"/>
            <a:ext cx="9000331" cy="2888377"/>
          </a:xfrm>
          <a:solidFill>
            <a:schemeClr val="bg1">
              <a:alpha val="60000"/>
            </a:schemeClr>
          </a:solidFill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№ 2. «Самостоятельность написания итогового сочинения (изложения)»</a:t>
            </a:r>
          </a:p>
          <a:p>
            <a:pPr marL="0" indent="26670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 списывание сочинения (фрагментов сочинения) из какого-либо источника. Допускается прямое или косвенное цитирование с обязательной ссылкой на источник (ссылка дается в свободной форме). Объем цитирования не должен превышать собственный текст участника. </a:t>
            </a:r>
          </a:p>
          <a:p>
            <a:pPr marL="0" indent="26670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сочинение (изложение) признано экспертом несамостоятельным, то сочинение (изложение) не проверяется по критериям № 1- № 5.</a:t>
            </a:r>
          </a:p>
          <a:p>
            <a:pPr marL="0" indent="2667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Выставляется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«незачет» за невыполнение требования №2. В клетки по всем пяти критериям оценивания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выставляется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«незачет». В поле «Результат проверки сочинения (изложения)»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ставится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«незачет». 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525905" y="3717032"/>
            <a:ext cx="6092190" cy="2376264"/>
            <a:chOff x="1475656" y="3140968"/>
            <a:chExt cx="6092190" cy="2376264"/>
          </a:xfrm>
        </p:grpSpPr>
        <p:pic>
          <p:nvPicPr>
            <p:cNvPr id="6" name="Рисунок 5"/>
            <p:cNvPicPr/>
            <p:nvPr/>
          </p:nvPicPr>
          <p:blipFill rotWithShape="1">
            <a:blip r:embed="rId2" cstate="print"/>
            <a:srcRect t="63074" b="8162"/>
            <a:stretch/>
          </p:blipFill>
          <p:spPr bwMode="auto">
            <a:xfrm>
              <a:off x="1475656" y="3140968"/>
              <a:ext cx="6092190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330612" y="4160706"/>
              <a:ext cx="3225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72514" y="4350478"/>
              <a:ext cx="3225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11104" y="4365104"/>
              <a:ext cx="3225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53006" y="4365104"/>
              <a:ext cx="3225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94908" y="4365104"/>
              <a:ext cx="3225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36810" y="4365104"/>
              <a:ext cx="3225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78712" y="4365104"/>
              <a:ext cx="3225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45034" y="5047680"/>
              <a:ext cx="3225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606644" y="4059820"/>
              <a:ext cx="216024" cy="5040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860032" y="4365104"/>
              <a:ext cx="1872208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779912" y="5064932"/>
              <a:ext cx="216024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0" y="-703"/>
            <a:ext cx="9144000" cy="566738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ЗАПОЛНЕНИЕ КОПИЙ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БЛАНКОВ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РЕГИСТРАЦИИ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143669" y="904726"/>
            <a:ext cx="8856663" cy="2088455"/>
          </a:xfr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поля «Результаты оценивания сочинения (изложения)»</a:t>
            </a:r>
          </a:p>
          <a:p>
            <a:pPr marL="0" indent="26670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каждого критерия должно быть помечено только одно поле: либо «зачет», либо «незачет». </a:t>
            </a:r>
          </a:p>
          <a:p>
            <a:pPr marL="0" indent="2667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сочинение (изложение) по критерию №1 выставлен «незачет», то сочинение (изложение) по критериям №2- №5 не проверяется. В клетки по всем критериям оценивания выставляется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«незачет»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поле «Результат проверки сочинения (изложения)» ставится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«незачет»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525905" y="2996952"/>
            <a:ext cx="6092190" cy="2376264"/>
            <a:chOff x="1475656" y="2852936"/>
            <a:chExt cx="6092190" cy="2376264"/>
          </a:xfrm>
        </p:grpSpPr>
        <p:pic>
          <p:nvPicPr>
            <p:cNvPr id="6" name="Рисунок 5"/>
            <p:cNvPicPr/>
            <p:nvPr/>
          </p:nvPicPr>
          <p:blipFill rotWithShape="1">
            <a:blip r:embed="rId2" cstate="print"/>
            <a:srcRect t="63074" b="8162"/>
            <a:stretch/>
          </p:blipFill>
          <p:spPr bwMode="auto">
            <a:xfrm>
              <a:off x="1475656" y="2852936"/>
              <a:ext cx="6092190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330612" y="3872674"/>
              <a:ext cx="3225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72514" y="3872674"/>
              <a:ext cx="3225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19730" y="4077072"/>
              <a:ext cx="3225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53006" y="4077072"/>
              <a:ext cx="3225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94908" y="4077072"/>
              <a:ext cx="3225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36810" y="4077072"/>
              <a:ext cx="3225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78712" y="4077072"/>
              <a:ext cx="3225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45034" y="4759648"/>
              <a:ext cx="3225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533982" y="3789040"/>
              <a:ext cx="216024" cy="5040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860032" y="4077072"/>
              <a:ext cx="1872208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779912" y="4776900"/>
              <a:ext cx="216024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0" y="-703"/>
            <a:ext cx="9144000" cy="566738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ЗАПОЛНЕНИЕ КОПИЙ БЛАНКОВ РЕГИСТРАЦИИ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143669" y="1052513"/>
            <a:ext cx="8856663" cy="1871662"/>
          </a:xfr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поля «Результаты оценивания сочинения (изложения)»</a:t>
            </a:r>
          </a:p>
          <a:p>
            <a:pPr marL="0" indent="26670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сочинение (изложение) по критерию по критерию №1 выставлен «зачет», а по критерию №2 выставлен «незачет», то сочинение по критериям №3 - №5 не проверяется. В клетки по критериям оценивания №3 - №5 выставляется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«незачет»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поле «Результат проверки сочинения (изложения)» ставится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«незачет»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525905" y="2996952"/>
            <a:ext cx="6092190" cy="2376264"/>
            <a:chOff x="1475656" y="2852936"/>
            <a:chExt cx="6092190" cy="2376264"/>
          </a:xfrm>
        </p:grpSpPr>
        <p:pic>
          <p:nvPicPr>
            <p:cNvPr id="6" name="Рисунок 5"/>
            <p:cNvPicPr/>
            <p:nvPr/>
          </p:nvPicPr>
          <p:blipFill rotWithShape="1">
            <a:blip r:embed="rId2" cstate="print"/>
            <a:srcRect t="63074" b="8162"/>
            <a:stretch/>
          </p:blipFill>
          <p:spPr bwMode="auto">
            <a:xfrm>
              <a:off x="1475656" y="2852936"/>
              <a:ext cx="6092190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330612" y="3872674"/>
              <a:ext cx="3225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72514" y="3872674"/>
              <a:ext cx="3225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19730" y="3878674"/>
              <a:ext cx="3225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53006" y="4077072"/>
              <a:ext cx="3225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94908" y="4077072"/>
              <a:ext cx="3225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36810" y="4077072"/>
              <a:ext cx="3225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78712" y="4077072"/>
              <a:ext cx="3225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45034" y="4759648"/>
              <a:ext cx="3225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784136" y="3789040"/>
              <a:ext cx="216024" cy="5040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860032" y="4077072"/>
              <a:ext cx="1872208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779912" y="4776900"/>
              <a:ext cx="216024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0" y="-703"/>
            <a:ext cx="9144000" cy="566738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ЗАПОЛНЕНИЕ КОПИЙ БЛАНКОВ РЕГИСТРАЦИИ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143669" y="1175733"/>
            <a:ext cx="8856663" cy="1746041"/>
          </a:xfr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поля «Результаты оценивания сочинения (изложения)»</a:t>
            </a:r>
          </a:p>
          <a:p>
            <a:pPr marL="0" indent="26670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остальных случаях сочинение (изложение) проверяется по всем пяти критериям и оценивается по системе «зачет»/«незачет» (например, нельзя не проверять работу по критериям К4 и К5, если выпускник получил зачет на основании зачетов по критериям К1, К2, К3).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525905" y="2996952"/>
            <a:ext cx="6092190" cy="2376264"/>
            <a:chOff x="1475656" y="2852936"/>
            <a:chExt cx="6092190" cy="2376264"/>
          </a:xfrm>
        </p:grpSpPr>
        <p:pic>
          <p:nvPicPr>
            <p:cNvPr id="6" name="Рисунок 5"/>
            <p:cNvPicPr/>
            <p:nvPr/>
          </p:nvPicPr>
          <p:blipFill rotWithShape="1">
            <a:blip r:embed="rId2" cstate="print"/>
            <a:srcRect t="63074" b="8162"/>
            <a:stretch/>
          </p:blipFill>
          <p:spPr bwMode="auto">
            <a:xfrm>
              <a:off x="1475656" y="2852936"/>
              <a:ext cx="6092190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330612" y="3872674"/>
              <a:ext cx="3225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72514" y="3872674"/>
              <a:ext cx="3225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19730" y="3878674"/>
              <a:ext cx="3225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53006" y="3887300"/>
              <a:ext cx="3225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94908" y="3878674"/>
              <a:ext cx="3225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36810" y="4077072"/>
              <a:ext cx="3225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78712" y="4077072"/>
              <a:ext cx="3225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73028" y="4759648"/>
              <a:ext cx="3225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580112" y="3789040"/>
              <a:ext cx="420048" cy="5040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860032" y="3904552"/>
              <a:ext cx="1872208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610532" y="4776900"/>
              <a:ext cx="216024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0" y="-703"/>
            <a:ext cx="9144000" cy="566738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ЗАПОЛНЕНИЕ КОПИЙ БЛАНКОВ РЕГИСТРАЦИИ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143669" y="1182378"/>
            <a:ext cx="8856663" cy="1655762"/>
          </a:xfr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поля «Результаты оценивания сочинения (изложения)»</a:t>
            </a:r>
          </a:p>
          <a:p>
            <a:pPr marL="0" indent="266700" algn="just"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«зачета» за итоговое сочинение необходимо получить «зачет» по критериям №1 и №2 (выставление «незачета» по одному из этих критериев автоматически ведет к «незачету» за работу в целом), а также дополнительно «зачет» по одному из других критериев (№ 3- № 5).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525905" y="2996952"/>
            <a:ext cx="6092190" cy="2376264"/>
            <a:chOff x="1475656" y="2924944"/>
            <a:chExt cx="6092190" cy="2376264"/>
          </a:xfrm>
        </p:grpSpPr>
        <p:pic>
          <p:nvPicPr>
            <p:cNvPr id="6" name="Рисунок 5"/>
            <p:cNvPicPr/>
            <p:nvPr/>
          </p:nvPicPr>
          <p:blipFill rotWithShape="1">
            <a:blip r:embed="rId2" cstate="print"/>
            <a:srcRect t="63074" b="8162"/>
            <a:stretch/>
          </p:blipFill>
          <p:spPr bwMode="auto">
            <a:xfrm>
              <a:off x="1475656" y="2924944"/>
              <a:ext cx="6092190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330612" y="3944682"/>
              <a:ext cx="3225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72514" y="3944682"/>
              <a:ext cx="3225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19730" y="3950682"/>
              <a:ext cx="3225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53006" y="3959308"/>
              <a:ext cx="3225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94908" y="4158250"/>
              <a:ext cx="3225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36810" y="4149080"/>
              <a:ext cx="3225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78712" y="3950682"/>
              <a:ext cx="3225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73028" y="4831656"/>
              <a:ext cx="3225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580112" y="3861048"/>
              <a:ext cx="420048" cy="5040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860032" y="3976560"/>
              <a:ext cx="1872208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610532" y="4848908"/>
              <a:ext cx="216024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0" y="-703"/>
            <a:ext cx="9144000" cy="566738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ЗАПОЛНЕНИЕ КОПИЙ БЛАНКОВ РЕГИСТРАЦИИ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13" y="1433910"/>
            <a:ext cx="6769174" cy="39901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6912636" y="2553028"/>
            <a:ext cx="21602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889722" y="4359166"/>
            <a:ext cx="21602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-703"/>
            <a:ext cx="9144000" cy="566738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ЗАПОЛНЕНИЕ КОПИЙ БЛАНКОВ РЕГИСТРАЦИИ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-703"/>
            <a:ext cx="9144000" cy="566738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ПАМЯТКА ДЛЯ ЭКСПЕРТОВ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5819"/>
            <a:ext cx="9144000" cy="590393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34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143669" y="908720"/>
            <a:ext cx="8856663" cy="3527425"/>
          </a:xfrm>
          <a:solidFill>
            <a:schemeClr val="bg1">
              <a:alpha val="60000"/>
            </a:schemeClr>
          </a:solidFill>
        </p:spPr>
        <p:txBody>
          <a:bodyPr>
            <a:noAutofit/>
          </a:bodyPr>
          <a:lstStyle/>
          <a:p>
            <a:pPr marL="0" indent="266700" algn="just"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переносе оценок за итоговое сочинение (изложение) из копий бланков в оригиналы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внимание следует обратить на корректность переноса и заполнения бланка регистрации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266700" algn="just"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 одному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требованию/критерию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 быть одновременно «Х» в полях зачет и незачет;</a:t>
            </a:r>
          </a:p>
          <a:p>
            <a:pPr marL="0" indent="266700" algn="just"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 одному требованию/критерию не могут быть одновременно пустые поля зачет и незачет;</a:t>
            </a:r>
          </a:p>
          <a:p>
            <a:pPr marL="0" indent="266700" algn="just"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итоговом результате не может быть одновременно «Х» в полях зачет и незачет; </a:t>
            </a:r>
          </a:p>
          <a:p>
            <a:pPr marL="0" indent="266700" algn="just"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итоговом результате не могут быть одновременно пустые поля зачет и незачет.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7524" y="4625841"/>
            <a:ext cx="8568952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47675" algn="ctr"/>
            <a:r>
              <a:rPr lang="ru-RU" sz="2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эксперт ставит </a:t>
            </a:r>
            <a:r>
              <a:rPr lang="ru-RU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незачет» хотя бы по одному из требований «Объем сочинения (изложения)» </a:t>
            </a:r>
            <a:r>
              <a:rPr lang="ru-RU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«Самостоятельность написания итогового сочинения (изложения)», то «Х» ставится по каждому критерию в поля «незачет».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-703"/>
            <a:ext cx="9144000" cy="566738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ЗАПОЛНЕНИЕ КОПИЙ БЛАНКОВ РЕГИСТРАЦИИ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107504" y="764704"/>
            <a:ext cx="4176464" cy="2160240"/>
            <a:chOff x="1475656" y="2852936"/>
            <a:chExt cx="6092190" cy="2952328"/>
          </a:xfrm>
        </p:grpSpPr>
        <p:pic>
          <p:nvPicPr>
            <p:cNvPr id="6" name="Рисунок 5"/>
            <p:cNvPicPr/>
            <p:nvPr/>
          </p:nvPicPr>
          <p:blipFill>
            <a:blip r:embed="rId2" cstate="print"/>
            <a:srcRect t="63074" b="1189"/>
            <a:stretch>
              <a:fillRect/>
            </a:stretch>
          </p:blipFill>
          <p:spPr bwMode="auto">
            <a:xfrm>
              <a:off x="1475656" y="2852936"/>
              <a:ext cx="6092190" cy="2952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295510" y="4062446"/>
              <a:ext cx="322535" cy="282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18707" y="4759648"/>
              <a:ext cx="322535" cy="282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373742" y="3771788"/>
              <a:ext cx="216024" cy="5040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779912" y="4776900"/>
              <a:ext cx="216024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788024" y="764704"/>
            <a:ext cx="4176464" cy="2160240"/>
            <a:chOff x="1475656" y="2852936"/>
            <a:chExt cx="6092190" cy="2952328"/>
          </a:xfrm>
        </p:grpSpPr>
        <p:pic>
          <p:nvPicPr>
            <p:cNvPr id="19" name="Рисунок 18"/>
            <p:cNvPicPr/>
            <p:nvPr/>
          </p:nvPicPr>
          <p:blipFill>
            <a:blip r:embed="rId2" cstate="print"/>
            <a:srcRect t="63074" b="1189"/>
            <a:stretch>
              <a:fillRect/>
            </a:stretch>
          </p:blipFill>
          <p:spPr bwMode="auto">
            <a:xfrm>
              <a:off x="1475656" y="2852936"/>
              <a:ext cx="6092190" cy="2952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3295510" y="4062446"/>
              <a:ext cx="322535" cy="282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18707" y="4759648"/>
              <a:ext cx="322535" cy="282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373741" y="3771788"/>
              <a:ext cx="452956" cy="50405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779912" y="4776900"/>
              <a:ext cx="216024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532895" y="4062446"/>
              <a:ext cx="322535" cy="282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</p:grpSp>
      <p:pic>
        <p:nvPicPr>
          <p:cNvPr id="31" name="Рисунок 30"/>
          <p:cNvPicPr/>
          <p:nvPr/>
        </p:nvPicPr>
        <p:blipFill>
          <a:blip r:embed="rId2" cstate="print"/>
          <a:srcRect t="63074" b="1189"/>
          <a:stretch>
            <a:fillRect/>
          </a:stretch>
        </p:blipFill>
        <p:spPr bwMode="auto">
          <a:xfrm>
            <a:off x="107504" y="3825866"/>
            <a:ext cx="417646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355094" y="4710873"/>
            <a:ext cx="221112" cy="206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849917" y="4721575"/>
            <a:ext cx="221112" cy="206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15751" y="4721575"/>
            <a:ext cx="221112" cy="206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181586" y="4721575"/>
            <a:ext cx="221112" cy="206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47420" y="4721575"/>
            <a:ext cx="221112" cy="206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13255" y="4721575"/>
            <a:ext cx="221112" cy="206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408726" y="4498197"/>
            <a:ext cx="148094" cy="3688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40" name="Прямоугольник 39"/>
          <p:cNvSpPr/>
          <p:nvPr/>
        </p:nvSpPr>
        <p:spPr>
          <a:xfrm>
            <a:off x="2427643" y="4734275"/>
            <a:ext cx="1283481" cy="158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687173" y="5233644"/>
            <a:ext cx="148094" cy="158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55" name="Прямоугольник 54"/>
          <p:cNvSpPr/>
          <p:nvPr/>
        </p:nvSpPr>
        <p:spPr>
          <a:xfrm>
            <a:off x="2427642" y="1671854"/>
            <a:ext cx="1283481" cy="158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7116958" y="1671854"/>
            <a:ext cx="1283481" cy="158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grpSp>
        <p:nvGrpSpPr>
          <p:cNvPr id="42" name="Группа 41"/>
          <p:cNvGrpSpPr/>
          <p:nvPr/>
        </p:nvGrpSpPr>
        <p:grpSpPr>
          <a:xfrm>
            <a:off x="4788024" y="3825866"/>
            <a:ext cx="4176464" cy="2160240"/>
            <a:chOff x="1475656" y="2852936"/>
            <a:chExt cx="6092190" cy="2952328"/>
          </a:xfrm>
        </p:grpSpPr>
        <p:pic>
          <p:nvPicPr>
            <p:cNvPr id="43" name="Рисунок 42"/>
            <p:cNvPicPr/>
            <p:nvPr/>
          </p:nvPicPr>
          <p:blipFill>
            <a:blip r:embed="rId2" cstate="print"/>
            <a:srcRect t="63074" b="1189"/>
            <a:stretch>
              <a:fillRect/>
            </a:stretch>
          </p:blipFill>
          <p:spPr bwMode="auto">
            <a:xfrm>
              <a:off x="1475656" y="2852936"/>
              <a:ext cx="6092190" cy="2952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TextBox 43"/>
            <p:cNvSpPr txBox="1"/>
            <p:nvPr/>
          </p:nvSpPr>
          <p:spPr>
            <a:xfrm>
              <a:off x="3295510" y="4062446"/>
              <a:ext cx="322535" cy="282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76002" y="4077072"/>
              <a:ext cx="322535" cy="282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717903" y="4077072"/>
              <a:ext cx="322535" cy="282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59806" y="4077072"/>
              <a:ext cx="322535" cy="282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201707" y="4077072"/>
              <a:ext cx="322535" cy="282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443610" y="4077072"/>
              <a:ext cx="322535" cy="282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718707" y="4759648"/>
              <a:ext cx="322535" cy="282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3618045" y="3771788"/>
              <a:ext cx="208650" cy="50405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4860031" y="4094428"/>
              <a:ext cx="1872208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3779912" y="4776900"/>
              <a:ext cx="216024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532895" y="4062446"/>
              <a:ext cx="322535" cy="282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532895" y="3871468"/>
              <a:ext cx="322535" cy="282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07504" y="3045264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ПРИ ЗАПОЛНЕНИИ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БЛАНКОВ</a:t>
            </a:r>
          </a:p>
        </p:txBody>
      </p:sp>
      <p:sp>
        <p:nvSpPr>
          <p:cNvPr id="59" name="Заголовок 1"/>
          <p:cNvSpPr txBox="1">
            <a:spLocks/>
          </p:cNvSpPr>
          <p:nvPr/>
        </p:nvSpPr>
        <p:spPr>
          <a:xfrm>
            <a:off x="0" y="-703"/>
            <a:ext cx="9144000" cy="566738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ЗАПОЛНЕНИЕ КОПИЙ БЛАНКОВ РЕГИСТРАЦИИ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639276" y="5222902"/>
            <a:ext cx="221112" cy="206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1567667" y="4498197"/>
            <a:ext cx="148094" cy="3688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62" name="Прямоугольник 61"/>
          <p:cNvSpPr/>
          <p:nvPr/>
        </p:nvSpPr>
        <p:spPr>
          <a:xfrm>
            <a:off x="90971" y="3809950"/>
            <a:ext cx="4126927" cy="21761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одержимое 2"/>
          <p:cNvSpPr txBox="1">
            <a:spLocks/>
          </p:cNvSpPr>
          <p:nvPr/>
        </p:nvSpPr>
        <p:spPr>
          <a:xfrm>
            <a:off x="755576" y="4529280"/>
            <a:ext cx="7632848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lvl="2" algn="ctr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По мере необходимости участникам итогового сочинения (изложения) выдаются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дополнительные бланки записи и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черновики.</a:t>
            </a: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755576" y="5331897"/>
            <a:ext cx="7704856" cy="108012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lvl="2" indent="180975"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Член комиссии вписывает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«КОД РАБОТЫ» на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дополнительный бланк записи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оформляет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форму С-3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графе 3 (номер бланка записи) вносится 10 -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значный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код работы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-703"/>
            <a:ext cx="9144000" cy="566738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ИНДИВИДУАЛЬНЫЙ КОМПЛЕКТ  УЧАСТНИКА</a:t>
            </a:r>
            <a:b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ИТОГОВОГО СОЧИНЕНИЯ (ИЗЛОЖЕНИЯ)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5955"/>
            <a:ext cx="2592288" cy="378594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grpSp>
        <p:nvGrpSpPr>
          <p:cNvPr id="9" name="Группа 8"/>
          <p:cNvGrpSpPr/>
          <p:nvPr/>
        </p:nvGrpSpPr>
        <p:grpSpPr>
          <a:xfrm>
            <a:off x="6329235" y="606877"/>
            <a:ext cx="2592288" cy="3754452"/>
            <a:chOff x="3049488" y="2133778"/>
            <a:chExt cx="2592288" cy="375445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9488" y="2133778"/>
              <a:ext cx="2592288" cy="3754452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11" name="Прямоугольник 10"/>
            <p:cNvSpPr/>
            <p:nvPr/>
          </p:nvSpPr>
          <p:spPr>
            <a:xfrm>
              <a:off x="4768703" y="2367446"/>
              <a:ext cx="293970" cy="16776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ru-RU" sz="9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1</a:t>
              </a:r>
              <a:endPara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596509" y="2636912"/>
              <a:ext cx="1584176" cy="1871286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ru-RU" sz="199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sz="19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335250" y="606877"/>
            <a:ext cx="2592288" cy="3754452"/>
            <a:chOff x="5335250" y="2133778"/>
            <a:chExt cx="2592288" cy="3754452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5335250" y="2133778"/>
              <a:ext cx="2592288" cy="3754452"/>
              <a:chOff x="3049488" y="2133778"/>
              <a:chExt cx="2592288" cy="3754452"/>
            </a:xfrm>
          </p:grpSpPr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9488" y="2133778"/>
                <a:ext cx="2592288" cy="3754452"/>
              </a:xfrm>
              <a:prstGeom prst="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</p:pic>
          <p:sp>
            <p:nvSpPr>
              <p:cNvPr id="21" name="Прямоугольник 20"/>
              <p:cNvSpPr/>
              <p:nvPr/>
            </p:nvSpPr>
            <p:spPr>
              <a:xfrm>
                <a:off x="4762763" y="2367446"/>
                <a:ext cx="293970" cy="167768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ru-RU" sz="9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2</a:t>
                </a:r>
                <a:endParaRPr lang="ru-RU" sz="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" name="Прямоугольник 17"/>
            <p:cNvSpPr/>
            <p:nvPr/>
          </p:nvSpPr>
          <p:spPr>
            <a:xfrm>
              <a:off x="6048021" y="2608700"/>
              <a:ext cx="1584176" cy="1871286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ru-RU" sz="199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sz="19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325818" y="600665"/>
            <a:ext cx="2592288" cy="3754452"/>
            <a:chOff x="4325818" y="2127566"/>
            <a:chExt cx="2592288" cy="3754452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4325818" y="2127566"/>
              <a:ext cx="2592288" cy="3754452"/>
              <a:chOff x="4325818" y="2127566"/>
              <a:chExt cx="2592288" cy="3754452"/>
            </a:xfrm>
          </p:grpSpPr>
          <p:grpSp>
            <p:nvGrpSpPr>
              <p:cNvPr id="28" name="Группа 27"/>
              <p:cNvGrpSpPr/>
              <p:nvPr/>
            </p:nvGrpSpPr>
            <p:grpSpPr>
              <a:xfrm>
                <a:off x="4325818" y="2127566"/>
                <a:ext cx="2592288" cy="3754452"/>
                <a:chOff x="3049488" y="2133778"/>
                <a:chExt cx="2592288" cy="3754452"/>
              </a:xfrm>
            </p:grpSpPr>
            <p:pic>
              <p:nvPicPr>
                <p:cNvPr id="30" name="Рисунок 29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49488" y="2133778"/>
                  <a:ext cx="2592288" cy="3754452"/>
                </a:xfrm>
                <a:prstGeom prst="rect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</p:pic>
            <p:sp>
              <p:nvSpPr>
                <p:cNvPr id="31" name="Прямоугольник 30"/>
                <p:cNvSpPr/>
                <p:nvPr/>
              </p:nvSpPr>
              <p:spPr>
                <a:xfrm>
                  <a:off x="4762763" y="2367446"/>
                  <a:ext cx="293970" cy="167768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r>
                    <a:rPr lang="ru-RU" sz="9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3</a:t>
                  </a:r>
                  <a:endParaRPr lang="ru-RU" sz="9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9" name="Прямоугольник 28"/>
              <p:cNvSpPr/>
              <p:nvPr/>
            </p:nvSpPr>
            <p:spPr>
              <a:xfrm>
                <a:off x="4935695" y="2529002"/>
                <a:ext cx="1584176" cy="1871286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r>
                  <a:rPr lang="ru-RU" sz="199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199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6" name="Прямоугольник 25"/>
            <p:cNvSpPr/>
            <p:nvPr/>
          </p:nvSpPr>
          <p:spPr>
            <a:xfrm>
              <a:off x="6084168" y="2726538"/>
              <a:ext cx="576064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093038" y="2726538"/>
              <a:ext cx="576064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8682862869</a:t>
              </a:r>
              <a:endPara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3310662" y="606877"/>
            <a:ext cx="2592288" cy="3754452"/>
            <a:chOff x="3310662" y="2133778"/>
            <a:chExt cx="2592288" cy="3754452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3310662" y="2133778"/>
              <a:ext cx="2592288" cy="3754452"/>
              <a:chOff x="3310662" y="2133778"/>
              <a:chExt cx="2592288" cy="3754452"/>
            </a:xfrm>
          </p:grpSpPr>
          <p:grpSp>
            <p:nvGrpSpPr>
              <p:cNvPr id="35" name="Группа 34"/>
              <p:cNvGrpSpPr/>
              <p:nvPr/>
            </p:nvGrpSpPr>
            <p:grpSpPr>
              <a:xfrm>
                <a:off x="3310662" y="2133778"/>
                <a:ext cx="2592288" cy="3754452"/>
                <a:chOff x="3310662" y="2133778"/>
                <a:chExt cx="2592288" cy="3754452"/>
              </a:xfrm>
            </p:grpSpPr>
            <p:grpSp>
              <p:nvGrpSpPr>
                <p:cNvPr id="37" name="Группа 36"/>
                <p:cNvGrpSpPr/>
                <p:nvPr/>
              </p:nvGrpSpPr>
              <p:grpSpPr>
                <a:xfrm>
                  <a:off x="3310662" y="2133778"/>
                  <a:ext cx="2592288" cy="3754452"/>
                  <a:chOff x="3049488" y="2133778"/>
                  <a:chExt cx="2592288" cy="3754452"/>
                </a:xfrm>
              </p:grpSpPr>
              <p:pic>
                <p:nvPicPr>
                  <p:cNvPr id="39" name="Рисунок 38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049488" y="2133778"/>
                    <a:ext cx="2592288" cy="3754452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</p:pic>
              <p:sp>
                <p:nvSpPr>
                  <p:cNvPr id="40" name="Прямоугольник 39"/>
                  <p:cNvSpPr/>
                  <p:nvPr/>
                </p:nvSpPr>
                <p:spPr>
                  <a:xfrm>
                    <a:off x="4760751" y="2367446"/>
                    <a:ext cx="293970" cy="167768"/>
                  </a:xfrm>
                  <a:prstGeom prst="rect">
                    <a:avLst/>
                  </a:prstGeom>
                  <a:no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r>
                      <a:rPr lang="ru-RU" sz="9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4</a:t>
                    </a:r>
                    <a:endParaRPr lang="ru-RU" sz="9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38" name="Прямоугольник 37"/>
                <p:cNvSpPr/>
                <p:nvPr/>
              </p:nvSpPr>
              <p:spPr>
                <a:xfrm>
                  <a:off x="3870097" y="2568851"/>
                  <a:ext cx="1584176" cy="1871286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 anchorCtr="0"/>
                <a:lstStyle/>
                <a:p>
                  <a:pPr algn="ctr"/>
                  <a:r>
                    <a:rPr lang="ru-RU" sz="19900" b="1" dirty="0" smtClean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ru-RU" sz="199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6" name="Прямоугольник 35"/>
              <p:cNvSpPr/>
              <p:nvPr/>
            </p:nvSpPr>
            <p:spPr>
              <a:xfrm>
                <a:off x="5074374" y="2732476"/>
                <a:ext cx="576064" cy="9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4" name="Прямоугольник 33"/>
            <p:cNvSpPr/>
            <p:nvPr/>
          </p:nvSpPr>
          <p:spPr>
            <a:xfrm>
              <a:off x="5078403" y="2728262"/>
              <a:ext cx="576064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8682862869</a:t>
              </a:r>
              <a:endPara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六边形 107"/>
          <p:cNvSpPr/>
          <p:nvPr/>
        </p:nvSpPr>
        <p:spPr>
          <a:xfrm>
            <a:off x="7353027" y="4318716"/>
            <a:ext cx="558644" cy="500908"/>
          </a:xfrm>
          <a:prstGeom prst="hexagon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grpSp>
        <p:nvGrpSpPr>
          <p:cNvPr id="48" name="组合 109"/>
          <p:cNvGrpSpPr/>
          <p:nvPr/>
        </p:nvGrpSpPr>
        <p:grpSpPr>
          <a:xfrm>
            <a:off x="6702939" y="5206938"/>
            <a:ext cx="360436" cy="30948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4" name="同心圆 56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75" name="椭圆 57"/>
            <p:cNvSpPr/>
            <p:nvPr/>
          </p:nvSpPr>
          <p:spPr>
            <a:xfrm>
              <a:off x="479425" y="847725"/>
              <a:ext cx="3651250" cy="365125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</p:grpSp>
      <p:grpSp>
        <p:nvGrpSpPr>
          <p:cNvPr id="76" name="组合 110"/>
          <p:cNvGrpSpPr/>
          <p:nvPr/>
        </p:nvGrpSpPr>
        <p:grpSpPr>
          <a:xfrm>
            <a:off x="7286015" y="4978503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7" name="同心圆 59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78" name="椭圆 60"/>
            <p:cNvSpPr/>
            <p:nvPr/>
          </p:nvSpPr>
          <p:spPr>
            <a:xfrm>
              <a:off x="479425" y="847725"/>
              <a:ext cx="3651250" cy="365125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</p:grpSp>
      <p:sp>
        <p:nvSpPr>
          <p:cNvPr id="79" name="六边形 111"/>
          <p:cNvSpPr/>
          <p:nvPr/>
        </p:nvSpPr>
        <p:spPr>
          <a:xfrm>
            <a:off x="7632349" y="5379038"/>
            <a:ext cx="137389" cy="137389"/>
          </a:xfrm>
          <a:prstGeom prst="hexagon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80" name="六边形 108"/>
          <p:cNvSpPr/>
          <p:nvPr/>
        </p:nvSpPr>
        <p:spPr>
          <a:xfrm>
            <a:off x="7164311" y="933838"/>
            <a:ext cx="299362" cy="274777"/>
          </a:xfrm>
          <a:prstGeom prst="hexagon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36" name="Rectangle 4"/>
          <p:cNvSpPr txBox="1">
            <a:spLocks noChangeArrowheads="1"/>
          </p:cNvSpPr>
          <p:nvPr/>
        </p:nvSpPr>
        <p:spPr bwMode="auto">
          <a:xfrm>
            <a:off x="1043608" y="1844824"/>
            <a:ext cx="7282053" cy="2862056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effectLst/>
          <a:extLst/>
        </p:spPr>
        <p:txBody>
          <a:bodyPr vert="horz" wrap="square" lIns="68571" tIns="34285" rIns="68571" bIns="34285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lvl="0">
              <a:defRPr/>
            </a:pPr>
            <a:r>
              <a:rPr lang="ru-RU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КОМПЛЕКТОВАНИЕ И ПРЕДАЧА МАТЕРИАЛОВ ИТОГОВОГО СОЧИНЕНИЯ (ИЗЛОЖЕНИЯ)</a:t>
            </a:r>
            <a:endParaRPr lang="ru-RU" sz="4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5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-703"/>
            <a:ext cx="9144000" cy="566738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КОМПЛЕКТОВАНИЕ МАТЕРИАЛОВ ИТОГОВОГО СОЧИНЕНИЯ (ИЗЛОЖЕНИЯ)</a:t>
            </a:r>
          </a:p>
        </p:txBody>
      </p:sp>
      <p:sp>
        <p:nvSpPr>
          <p:cNvPr id="29" name="Содержимое 2"/>
          <p:cNvSpPr txBox="1">
            <a:spLocks/>
          </p:cNvSpPr>
          <p:nvPr/>
        </p:nvSpPr>
        <p:spPr>
          <a:xfrm>
            <a:off x="261257" y="869906"/>
            <a:ext cx="8631918" cy="1630698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6670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возвратном доставочном пакете должны находиться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ОРИГИНАЛЫ бланков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выдаваемых до экзамена (бланки регистрации и бланки записи)  и во время экзамена (дополнительные бланки записи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удаленных участников и участников, не завершивших работу по уважительной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причине.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одержимое 2"/>
          <p:cNvSpPr txBox="1">
            <a:spLocks/>
          </p:cNvSpPr>
          <p:nvPr/>
        </p:nvSpPr>
        <p:spPr>
          <a:xfrm>
            <a:off x="-114228" y="5331152"/>
            <a:ext cx="3830866" cy="695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запечатывается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Штриховая стрелка вправо 66"/>
          <p:cNvSpPr/>
          <p:nvPr/>
        </p:nvSpPr>
        <p:spPr>
          <a:xfrm>
            <a:off x="3405277" y="5298619"/>
            <a:ext cx="1152683" cy="655021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63" name="Содержимое 2"/>
          <p:cNvSpPr txBox="1">
            <a:spLocks/>
          </p:cNvSpPr>
          <p:nvPr/>
        </p:nvSpPr>
        <p:spPr>
          <a:xfrm>
            <a:off x="237083" y="2956429"/>
            <a:ext cx="4188228" cy="14536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66700" algn="ctr"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ВНИМАНИЕ!</a:t>
            </a:r>
          </a:p>
          <a:p>
            <a:pPr marL="0" indent="2667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записи следуют строго за основным бланком записи участника,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10-значным кодом работы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9" name="Рисунок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4240" y="3374575"/>
            <a:ext cx="4464496" cy="293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TextBox 89"/>
          <p:cNvSpPr txBox="1"/>
          <p:nvPr/>
        </p:nvSpPr>
        <p:spPr>
          <a:xfrm>
            <a:off x="4932828" y="4368883"/>
            <a:ext cx="196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932828" y="3995076"/>
            <a:ext cx="196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079826" y="3995076"/>
            <a:ext cx="196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058564" y="4407414"/>
            <a:ext cx="9057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476649" y="5898047"/>
            <a:ext cx="1962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4</a:t>
            </a:r>
            <a:endParaRPr lang="ru-RU" sz="900" dirty="0">
              <a:solidFill>
                <a:srgbClr val="FF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580299" y="5898047"/>
            <a:ext cx="3668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12</a:t>
            </a:r>
            <a:endParaRPr lang="ru-RU" sz="900" dirty="0">
              <a:solidFill>
                <a:srgbClr val="FF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770654" y="5898047"/>
            <a:ext cx="3668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19</a:t>
            </a:r>
            <a:endParaRPr lang="ru-RU" sz="900" dirty="0">
              <a:solidFill>
                <a:srgbClr val="FF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743889" y="5997739"/>
            <a:ext cx="10640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Иванова Т.В.</a:t>
            </a:r>
            <a:endParaRPr lang="ru-RU" sz="1100" dirty="0">
              <a:solidFill>
                <a:srgbClr val="FF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017916" y="5898047"/>
            <a:ext cx="3215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15</a:t>
            </a:r>
            <a:endParaRPr lang="ru-RU" sz="900" dirty="0">
              <a:solidFill>
                <a:srgbClr val="FF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282897" y="5897376"/>
            <a:ext cx="3668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30</a:t>
            </a:r>
            <a:endParaRPr lang="ru-RU" sz="900" dirty="0">
              <a:solidFill>
                <a:srgbClr val="FF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pic>
        <p:nvPicPr>
          <p:cNvPr id="100" name="Picture 2" descr="Картинки по запросу подпись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860" y="6031948"/>
            <a:ext cx="485040" cy="19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TextBox 100"/>
          <p:cNvSpPr txBox="1"/>
          <p:nvPr/>
        </p:nvSpPr>
        <p:spPr>
          <a:xfrm>
            <a:off x="7094907" y="3656197"/>
            <a:ext cx="196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8107235" y="3995076"/>
            <a:ext cx="196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830995" y="3790267"/>
            <a:ext cx="10640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СОШ № _____</a:t>
            </a:r>
            <a:endParaRPr lang="ru-RU" sz="1100" dirty="0">
              <a:solidFill>
                <a:srgbClr val="FF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558290" y="3939537"/>
            <a:ext cx="1667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err="1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Серпуховский</a:t>
            </a:r>
            <a:r>
              <a:rPr lang="ru-RU" sz="11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 район, ___</a:t>
            </a:r>
            <a:endParaRPr lang="ru-RU" sz="1100" dirty="0">
              <a:solidFill>
                <a:srgbClr val="FF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250388" y="3656197"/>
            <a:ext cx="196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392850" y="3656197"/>
            <a:ext cx="196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1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546060" y="3656197"/>
            <a:ext cx="196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079826" y="4368883"/>
            <a:ext cx="196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1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214712" y="4407414"/>
            <a:ext cx="9057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6364410" y="4407414"/>
            <a:ext cx="9057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6506383" y="4407414"/>
            <a:ext cx="9057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6665240" y="4407414"/>
            <a:ext cx="9057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6818159" y="4407414"/>
            <a:ext cx="9057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1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7268541" y="4407414"/>
            <a:ext cx="9057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1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962703" y="4407414"/>
            <a:ext cx="9057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7121560" y="4407414"/>
            <a:ext cx="9057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7650097" y="4361247"/>
            <a:ext cx="196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1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7804299" y="4361247"/>
            <a:ext cx="196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7958501" y="4361247"/>
            <a:ext cx="196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8101297" y="4361247"/>
            <a:ext cx="196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8255499" y="4361247"/>
            <a:ext cx="196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8404026" y="4361247"/>
            <a:ext cx="196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1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8552497" y="4361247"/>
            <a:ext cx="196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8707155" y="4361247"/>
            <a:ext cx="196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1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339504" y="4585848"/>
            <a:ext cx="196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6487742" y="4585848"/>
            <a:ext cx="196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1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339504" y="5176493"/>
            <a:ext cx="196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1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487742" y="5176493"/>
            <a:ext cx="196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1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6345337" y="5568909"/>
            <a:ext cx="196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8252966" y="4585848"/>
            <a:ext cx="196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1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8401204" y="4585848"/>
            <a:ext cx="196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1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858013" y="5898047"/>
            <a:ext cx="1962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4</a:t>
            </a:r>
            <a:endParaRPr lang="ru-RU" sz="900" dirty="0">
              <a:solidFill>
                <a:srgbClr val="FF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961663" y="5898047"/>
            <a:ext cx="3668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12</a:t>
            </a:r>
            <a:endParaRPr lang="ru-RU" sz="900" dirty="0">
              <a:solidFill>
                <a:srgbClr val="FF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8152018" y="5898047"/>
            <a:ext cx="3668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19</a:t>
            </a:r>
            <a:endParaRPr lang="ru-RU" sz="900" dirty="0">
              <a:solidFill>
                <a:srgbClr val="FF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8029569" y="5997739"/>
            <a:ext cx="10640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Петров А.А.</a:t>
            </a:r>
            <a:endParaRPr lang="ru-RU" sz="1100" dirty="0">
              <a:solidFill>
                <a:srgbClr val="FF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8335259" y="5898047"/>
            <a:ext cx="3215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18</a:t>
            </a:r>
            <a:endParaRPr lang="ru-RU" sz="900" dirty="0">
              <a:solidFill>
                <a:srgbClr val="FF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8565328" y="5897376"/>
            <a:ext cx="3668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00</a:t>
            </a:r>
            <a:endParaRPr lang="ru-RU" sz="900" dirty="0">
              <a:solidFill>
                <a:srgbClr val="FF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pic>
        <p:nvPicPr>
          <p:cNvPr id="138" name="Picture 2" descr="Картинки по запросу подпись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254" y="6031948"/>
            <a:ext cx="485040" cy="19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12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-704"/>
            <a:ext cx="9144000" cy="603603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КОМПЛЕКТОВАНИЕ МАТЕРИАЛОВ ИТОГОВОГО СОЧИНЕНИЯ (ИЗЛОЖЕНИЯ)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6809" y="4195771"/>
            <a:ext cx="9070382" cy="1394720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76238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- передача всех материалов производится на основании акта «Приема-передачи» 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Форма 14-ППЭ (МОУО-ППЭ)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в соответствии с Формами: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С-2-С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С-2-И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4453" y="908720"/>
            <a:ext cx="9015094" cy="2733639"/>
            <a:chOff x="-50606" y="1703473"/>
            <a:chExt cx="9015094" cy="2733639"/>
          </a:xfrm>
        </p:grpSpPr>
        <p:sp>
          <p:nvSpPr>
            <p:cNvPr id="21" name="TextBox 20"/>
            <p:cNvSpPr txBox="1"/>
            <p:nvPr/>
          </p:nvSpPr>
          <p:spPr>
            <a:xfrm>
              <a:off x="-50606" y="3349441"/>
              <a:ext cx="28083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Сопроводительные документы, использованные в образовательной организации во время проведения и проверки итогового сочинения (изложения)</a:t>
              </a:r>
              <a:endPara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2929911" y="1703473"/>
              <a:ext cx="3586305" cy="2556524"/>
              <a:chOff x="3004393" y="2110243"/>
              <a:chExt cx="3586305" cy="2556524"/>
            </a:xfrm>
          </p:grpSpPr>
          <p:grpSp>
            <p:nvGrpSpPr>
              <p:cNvPr id="15" name="Группа 14"/>
              <p:cNvGrpSpPr/>
              <p:nvPr/>
            </p:nvGrpSpPr>
            <p:grpSpPr>
              <a:xfrm>
                <a:off x="3004393" y="2110243"/>
                <a:ext cx="3572211" cy="1692944"/>
                <a:chOff x="2464578" y="1903752"/>
                <a:chExt cx="3572211" cy="1692944"/>
              </a:xfrm>
            </p:grpSpPr>
            <p:pic>
              <p:nvPicPr>
                <p:cNvPr id="17" name="Рисунок 7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2464578" y="1903752"/>
                  <a:ext cx="1735388" cy="1139532"/>
                </a:xfrm>
                <a:prstGeom prst="rect">
                  <a:avLst/>
                </a:prstGeom>
                <a:noFill/>
                <a:ln w="9525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18" name="Рисунок 7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4301401" y="1903752"/>
                  <a:ext cx="1735388" cy="1139532"/>
                </a:xfrm>
                <a:prstGeom prst="rect">
                  <a:avLst/>
                </a:prstGeom>
                <a:noFill/>
                <a:ln w="9525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19" name="Рисунок 7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3390656" y="2457164"/>
                  <a:ext cx="1735388" cy="1139532"/>
                </a:xfrm>
                <a:prstGeom prst="rect">
                  <a:avLst/>
                </a:prstGeom>
                <a:noFill/>
                <a:ln w="9525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</p:spPr>
            </p:pic>
          </p:grpSp>
          <p:sp>
            <p:nvSpPr>
              <p:cNvPr id="16" name="TextBox 15"/>
              <p:cNvSpPr txBox="1"/>
              <p:nvPr/>
            </p:nvSpPr>
            <p:spPr>
              <a:xfrm>
                <a:off x="3008626" y="3835770"/>
                <a:ext cx="358207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Запечатанные возвратные </a:t>
                </a:r>
                <a:r>
                  <a:rPr lang="ru-RU" sz="16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доставочные пакеты </a:t>
                </a:r>
                <a:r>
                  <a:rPr lang="ru-RU" sz="1600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 оригиналами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бланков 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регистрации и бланков 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записи</a:t>
                </a:r>
                <a:endParaRPr lang="ru-RU" sz="3200" b="1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9" name="Прямая соединительная линия 8"/>
            <p:cNvCxnSpPr/>
            <p:nvPr/>
          </p:nvCxnSpPr>
          <p:spPr>
            <a:xfrm>
              <a:off x="179512" y="4437112"/>
              <a:ext cx="8784976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2843808" y="1772816"/>
              <a:ext cx="0" cy="266429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6588224" y="1772816"/>
              <a:ext cx="0" cy="266429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2" name="Группа 11"/>
            <p:cNvGrpSpPr/>
            <p:nvPr/>
          </p:nvGrpSpPr>
          <p:grpSpPr>
            <a:xfrm>
              <a:off x="6597390" y="1879360"/>
              <a:ext cx="2357933" cy="2389543"/>
              <a:chOff x="6516219" y="2023376"/>
              <a:chExt cx="2357933" cy="2389543"/>
            </a:xfrm>
          </p:grpSpPr>
          <p:pic>
            <p:nvPicPr>
              <p:cNvPr id="13" name="Picture 2" descr="ÐÐ¾ÑÐ¾Ð¶ÐµÐµ Ð¸Ð·Ð¾Ð±ÑÐ°Ð¶ÐµÐ½Ð¸Ðµ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51995" y="2023376"/>
                <a:ext cx="1086380" cy="15220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6516219" y="3581922"/>
                <a:ext cx="23579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Секьюрпаки</a:t>
                </a:r>
                <a:r>
                  <a:rPr lang="ru-RU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 неиспользованными, испорченными и бракованными индивидуальными комплектами</a:t>
                </a:r>
                <a:endParaRPr lang="ru-RU" sz="1200" b="1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3861" y="2165084"/>
              <a:ext cx="28083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ОТЧЕТНЫЕ</a:t>
              </a:r>
            </a:p>
            <a:p>
              <a:pPr algn="ctr"/>
              <a:r>
                <a:rPr lang="ru-RU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ФОРМЫ</a:t>
              </a:r>
              <a:endParaRPr lang="ru-RU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08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36829" y="106965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Форма С-2-С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56" y="808489"/>
            <a:ext cx="8964488" cy="5348115"/>
          </a:xfrm>
          <a:prstGeom prst="rect">
            <a:avLst/>
          </a:prstGeom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621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188640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Форма С-2-И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41" y="764704"/>
            <a:ext cx="8935919" cy="5455630"/>
          </a:xfrm>
          <a:prstGeom prst="rect">
            <a:avLst/>
          </a:prstGeom>
        </p:spPr>
      </p:pic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868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512" y="2818279"/>
            <a:ext cx="2664296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Форма 14-ППЭ</a:t>
            </a: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(МОУО-ППЭ)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26922"/>
            <a:ext cx="4789473" cy="6359016"/>
          </a:xfrm>
          <a:prstGeom prst="rect">
            <a:avLst/>
          </a:prstGeom>
        </p:spPr>
      </p:pic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270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Рисунок 159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792" y="4653136"/>
            <a:ext cx="663113" cy="663113"/>
          </a:xfrm>
          <a:prstGeom prst="rect">
            <a:avLst/>
          </a:prstGeom>
        </p:spPr>
      </p:pic>
      <p:cxnSp>
        <p:nvCxnSpPr>
          <p:cNvPr id="161" name="Прямая со стрелкой 160"/>
          <p:cNvCxnSpPr/>
          <p:nvPr/>
        </p:nvCxnSpPr>
        <p:spPr>
          <a:xfrm flipH="1" flipV="1">
            <a:off x="2764206" y="1344932"/>
            <a:ext cx="4234690" cy="26393"/>
          </a:xfrm>
          <a:prstGeom prst="straightConnector1">
            <a:avLst/>
          </a:prstGeom>
          <a:noFill/>
          <a:ln w="28575" cap="flat" cmpd="sng" algn="ctr">
            <a:solidFill>
              <a:srgbClr val="5B9BD5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pic>
        <p:nvPicPr>
          <p:cNvPr id="162" name="Рисунок 1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2" y="150125"/>
            <a:ext cx="2616623" cy="1962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4" name="Равнобедренный треугольник 163"/>
          <p:cNvSpPr/>
          <p:nvPr/>
        </p:nvSpPr>
        <p:spPr>
          <a:xfrm>
            <a:off x="8311771" y="307793"/>
            <a:ext cx="111869" cy="89058"/>
          </a:xfrm>
          <a:prstGeom prst="triangle">
            <a:avLst/>
          </a:prstGeom>
          <a:solidFill>
            <a:srgbClr val="557049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Равнобедренный треугольник 164"/>
          <p:cNvSpPr/>
          <p:nvPr/>
        </p:nvSpPr>
        <p:spPr>
          <a:xfrm rot="10800000">
            <a:off x="8311771" y="427880"/>
            <a:ext cx="111869" cy="89058"/>
          </a:xfrm>
          <a:prstGeom prst="triangle">
            <a:avLst/>
          </a:prstGeom>
          <a:solidFill>
            <a:srgbClr val="96C78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6" name="Рисунок 16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641" y="71864"/>
            <a:ext cx="647986" cy="575988"/>
          </a:xfrm>
          <a:prstGeom prst="rect">
            <a:avLst/>
          </a:prstGeom>
        </p:spPr>
      </p:pic>
      <p:sp>
        <p:nvSpPr>
          <p:cNvPr id="167" name="TextBox 166"/>
          <p:cNvSpPr txBox="1"/>
          <p:nvPr/>
        </p:nvSpPr>
        <p:spPr>
          <a:xfrm>
            <a:off x="8542863" y="307793"/>
            <a:ext cx="349617" cy="161583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557049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С-2-С</a:t>
            </a:r>
          </a:p>
        </p:txBody>
      </p:sp>
      <p:pic>
        <p:nvPicPr>
          <p:cNvPr id="168" name="Рисунок 1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72" y="116632"/>
            <a:ext cx="726268" cy="645572"/>
          </a:xfrm>
          <a:prstGeom prst="rect">
            <a:avLst/>
          </a:prstGeom>
        </p:spPr>
      </p:pic>
      <p:sp>
        <p:nvSpPr>
          <p:cNvPr id="169" name="Равнобедренный треугольник 168"/>
          <p:cNvSpPr/>
          <p:nvPr/>
        </p:nvSpPr>
        <p:spPr>
          <a:xfrm>
            <a:off x="4427984" y="325864"/>
            <a:ext cx="111869" cy="89058"/>
          </a:xfrm>
          <a:prstGeom prst="triangle">
            <a:avLst/>
          </a:prstGeom>
          <a:solidFill>
            <a:srgbClr val="4B74B9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Равнобедренный треугольник 169"/>
          <p:cNvSpPr/>
          <p:nvPr/>
        </p:nvSpPr>
        <p:spPr>
          <a:xfrm rot="10800000">
            <a:off x="4427984" y="445951"/>
            <a:ext cx="111869" cy="89058"/>
          </a:xfrm>
          <a:prstGeom prst="triangle">
            <a:avLst/>
          </a:prstGeom>
          <a:solidFill>
            <a:srgbClr val="B5D0ED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4721081" y="297669"/>
            <a:ext cx="271914" cy="276999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557049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14-ППЭ</a:t>
            </a:r>
          </a:p>
        </p:txBody>
      </p:sp>
      <p:sp>
        <p:nvSpPr>
          <p:cNvPr id="172" name="Равнобедренный треугольник 171"/>
          <p:cNvSpPr/>
          <p:nvPr/>
        </p:nvSpPr>
        <p:spPr>
          <a:xfrm>
            <a:off x="8311507" y="913273"/>
            <a:ext cx="111869" cy="89058"/>
          </a:xfrm>
          <a:prstGeom prst="triangle">
            <a:avLst/>
          </a:prstGeom>
          <a:solidFill>
            <a:srgbClr val="557049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Равнобедренный треугольник 172"/>
          <p:cNvSpPr/>
          <p:nvPr/>
        </p:nvSpPr>
        <p:spPr>
          <a:xfrm rot="10800000">
            <a:off x="8311507" y="1033360"/>
            <a:ext cx="111869" cy="89058"/>
          </a:xfrm>
          <a:prstGeom prst="triangle">
            <a:avLst/>
          </a:prstGeom>
          <a:solidFill>
            <a:srgbClr val="96C78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Равнобедренный треугольник 173"/>
          <p:cNvSpPr/>
          <p:nvPr/>
        </p:nvSpPr>
        <p:spPr>
          <a:xfrm>
            <a:off x="8311771" y="1494218"/>
            <a:ext cx="111869" cy="89058"/>
          </a:xfrm>
          <a:prstGeom prst="triangle">
            <a:avLst/>
          </a:prstGeom>
          <a:solidFill>
            <a:srgbClr val="557049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Равнобедренный треугольник 174"/>
          <p:cNvSpPr/>
          <p:nvPr/>
        </p:nvSpPr>
        <p:spPr>
          <a:xfrm rot="10800000">
            <a:off x="8311771" y="1614305"/>
            <a:ext cx="111869" cy="89058"/>
          </a:xfrm>
          <a:prstGeom prst="triangle">
            <a:avLst/>
          </a:prstGeom>
          <a:solidFill>
            <a:srgbClr val="96C78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Равнобедренный треугольник 175"/>
          <p:cNvSpPr/>
          <p:nvPr/>
        </p:nvSpPr>
        <p:spPr>
          <a:xfrm>
            <a:off x="8305415" y="2103498"/>
            <a:ext cx="111869" cy="89058"/>
          </a:xfrm>
          <a:prstGeom prst="triangle">
            <a:avLst/>
          </a:prstGeom>
          <a:solidFill>
            <a:srgbClr val="557049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Равнобедренный треугольник 176"/>
          <p:cNvSpPr/>
          <p:nvPr/>
        </p:nvSpPr>
        <p:spPr>
          <a:xfrm rot="10800000">
            <a:off x="8305415" y="2223585"/>
            <a:ext cx="111869" cy="89058"/>
          </a:xfrm>
          <a:prstGeom prst="triangle">
            <a:avLst/>
          </a:prstGeom>
          <a:solidFill>
            <a:srgbClr val="96C78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Равнобедренный треугольник 177"/>
          <p:cNvSpPr/>
          <p:nvPr/>
        </p:nvSpPr>
        <p:spPr>
          <a:xfrm>
            <a:off x="7564531" y="307793"/>
            <a:ext cx="111869" cy="89058"/>
          </a:xfrm>
          <a:prstGeom prst="triangle">
            <a:avLst/>
          </a:prstGeom>
          <a:solidFill>
            <a:srgbClr val="557049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Равнобедренный треугольник 178"/>
          <p:cNvSpPr/>
          <p:nvPr/>
        </p:nvSpPr>
        <p:spPr>
          <a:xfrm rot="10800000">
            <a:off x="7564531" y="427880"/>
            <a:ext cx="111869" cy="89058"/>
          </a:xfrm>
          <a:prstGeom prst="triangle">
            <a:avLst/>
          </a:prstGeom>
          <a:solidFill>
            <a:srgbClr val="96C78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Равнобедренный треугольник 179"/>
          <p:cNvSpPr/>
          <p:nvPr/>
        </p:nvSpPr>
        <p:spPr>
          <a:xfrm>
            <a:off x="7566565" y="880141"/>
            <a:ext cx="111869" cy="89058"/>
          </a:xfrm>
          <a:prstGeom prst="triangle">
            <a:avLst/>
          </a:prstGeom>
          <a:solidFill>
            <a:srgbClr val="557049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Равнобедренный треугольник 180"/>
          <p:cNvSpPr/>
          <p:nvPr/>
        </p:nvSpPr>
        <p:spPr>
          <a:xfrm rot="10800000">
            <a:off x="7566565" y="1000228"/>
            <a:ext cx="111869" cy="89058"/>
          </a:xfrm>
          <a:prstGeom prst="triangle">
            <a:avLst/>
          </a:prstGeom>
          <a:solidFill>
            <a:srgbClr val="96C78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Равнобедренный треугольник 183"/>
          <p:cNvSpPr/>
          <p:nvPr/>
        </p:nvSpPr>
        <p:spPr>
          <a:xfrm>
            <a:off x="7580497" y="2088111"/>
            <a:ext cx="111869" cy="89058"/>
          </a:xfrm>
          <a:prstGeom prst="triangle">
            <a:avLst/>
          </a:prstGeom>
          <a:solidFill>
            <a:srgbClr val="557049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Равнобедренный треугольник 184"/>
          <p:cNvSpPr/>
          <p:nvPr/>
        </p:nvSpPr>
        <p:spPr>
          <a:xfrm rot="10800000">
            <a:off x="7580497" y="2208198"/>
            <a:ext cx="111869" cy="89058"/>
          </a:xfrm>
          <a:prstGeom prst="triangle">
            <a:avLst/>
          </a:prstGeom>
          <a:solidFill>
            <a:srgbClr val="96C78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Равнобедренный треугольник 185"/>
          <p:cNvSpPr/>
          <p:nvPr/>
        </p:nvSpPr>
        <p:spPr>
          <a:xfrm>
            <a:off x="7573553" y="2705805"/>
            <a:ext cx="111869" cy="89058"/>
          </a:xfrm>
          <a:prstGeom prst="triangle">
            <a:avLst/>
          </a:prstGeom>
          <a:solidFill>
            <a:srgbClr val="557049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Равнобедренный треугольник 186"/>
          <p:cNvSpPr/>
          <p:nvPr/>
        </p:nvSpPr>
        <p:spPr>
          <a:xfrm rot="10800000">
            <a:off x="7573553" y="2825892"/>
            <a:ext cx="111869" cy="89058"/>
          </a:xfrm>
          <a:prstGeom prst="triangle">
            <a:avLst/>
          </a:prstGeom>
          <a:solidFill>
            <a:srgbClr val="96C78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Равнобедренный треугольник 187"/>
          <p:cNvSpPr/>
          <p:nvPr/>
        </p:nvSpPr>
        <p:spPr>
          <a:xfrm>
            <a:off x="7583694" y="3924459"/>
            <a:ext cx="111869" cy="89058"/>
          </a:xfrm>
          <a:prstGeom prst="triangle">
            <a:avLst/>
          </a:prstGeom>
          <a:solidFill>
            <a:srgbClr val="557049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Равнобедренный треугольник 188"/>
          <p:cNvSpPr/>
          <p:nvPr/>
        </p:nvSpPr>
        <p:spPr>
          <a:xfrm rot="10800000">
            <a:off x="7583694" y="4044546"/>
            <a:ext cx="111869" cy="89058"/>
          </a:xfrm>
          <a:prstGeom prst="triangle">
            <a:avLst/>
          </a:prstGeom>
          <a:solidFill>
            <a:srgbClr val="96C78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Равнобедренный треугольник 189"/>
          <p:cNvSpPr/>
          <p:nvPr/>
        </p:nvSpPr>
        <p:spPr>
          <a:xfrm>
            <a:off x="7573193" y="1496694"/>
            <a:ext cx="111869" cy="89058"/>
          </a:xfrm>
          <a:prstGeom prst="triangle">
            <a:avLst/>
          </a:prstGeom>
          <a:solidFill>
            <a:srgbClr val="557049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Равнобедренный треугольник 190"/>
          <p:cNvSpPr/>
          <p:nvPr/>
        </p:nvSpPr>
        <p:spPr>
          <a:xfrm rot="10800000">
            <a:off x="7573193" y="1616781"/>
            <a:ext cx="111869" cy="89058"/>
          </a:xfrm>
          <a:prstGeom prst="triangle">
            <a:avLst/>
          </a:prstGeom>
          <a:solidFill>
            <a:srgbClr val="96C78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Равнобедренный треугольник 191"/>
          <p:cNvSpPr/>
          <p:nvPr/>
        </p:nvSpPr>
        <p:spPr>
          <a:xfrm>
            <a:off x="7573900" y="3297526"/>
            <a:ext cx="111869" cy="89058"/>
          </a:xfrm>
          <a:prstGeom prst="triangle">
            <a:avLst/>
          </a:prstGeom>
          <a:solidFill>
            <a:srgbClr val="557049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Равнобедренный треугольник 192"/>
          <p:cNvSpPr/>
          <p:nvPr/>
        </p:nvSpPr>
        <p:spPr>
          <a:xfrm rot="10800000">
            <a:off x="7573900" y="3417613"/>
            <a:ext cx="111869" cy="89058"/>
          </a:xfrm>
          <a:prstGeom prst="triangle">
            <a:avLst/>
          </a:prstGeom>
          <a:solidFill>
            <a:srgbClr val="96C78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4" name="Рисунок 19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2375076"/>
            <a:ext cx="7195403" cy="4294284"/>
          </a:xfrm>
          <a:prstGeom prst="rect">
            <a:avLst/>
          </a:prstGeom>
        </p:spPr>
      </p:pic>
      <p:pic>
        <p:nvPicPr>
          <p:cNvPr id="195" name="Рисунок 19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826" y="2220818"/>
            <a:ext cx="7283696" cy="4448542"/>
          </a:xfrm>
          <a:prstGeom prst="rect">
            <a:avLst/>
          </a:prstGeom>
        </p:spPr>
      </p:pic>
      <p:pic>
        <p:nvPicPr>
          <p:cNvPr id="196" name="Рисунок 19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426" y="2387882"/>
            <a:ext cx="7307661" cy="3325347"/>
          </a:xfrm>
          <a:prstGeom prst="rect">
            <a:avLst/>
          </a:prstGeom>
        </p:spPr>
      </p:pic>
      <p:pic>
        <p:nvPicPr>
          <p:cNvPr id="197" name="Рисунок 19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7339" y="1612069"/>
            <a:ext cx="4689181" cy="5213520"/>
          </a:xfrm>
          <a:prstGeom prst="rect">
            <a:avLst/>
          </a:prstGeom>
        </p:spPr>
      </p:pic>
      <p:pic>
        <p:nvPicPr>
          <p:cNvPr id="198" name="Рисунок 19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63584" y="1515928"/>
            <a:ext cx="4252718" cy="5274423"/>
          </a:xfrm>
          <a:prstGeom prst="rect">
            <a:avLst/>
          </a:prstGeom>
        </p:spPr>
      </p:pic>
      <p:pic>
        <p:nvPicPr>
          <p:cNvPr id="199" name="Рисунок 19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1403" y="2342475"/>
            <a:ext cx="6401041" cy="4405000"/>
          </a:xfrm>
          <a:prstGeom prst="rect">
            <a:avLst/>
          </a:prstGeom>
        </p:spPr>
      </p:pic>
      <p:pic>
        <p:nvPicPr>
          <p:cNvPr id="201" name="Рисунок 20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75039" y="1403245"/>
            <a:ext cx="3813024" cy="5400000"/>
          </a:xfrm>
          <a:prstGeom prst="rect">
            <a:avLst/>
          </a:prstGeom>
        </p:spPr>
      </p:pic>
      <p:pic>
        <p:nvPicPr>
          <p:cNvPr id="202" name="Рисунок 20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76068" y="1367359"/>
            <a:ext cx="3280572" cy="5400000"/>
          </a:xfrm>
          <a:prstGeom prst="rect">
            <a:avLst/>
          </a:prstGeom>
        </p:spPr>
      </p:pic>
      <p:pic>
        <p:nvPicPr>
          <p:cNvPr id="203" name="Рисунок 20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61810" y="2205960"/>
            <a:ext cx="5827668" cy="4579018"/>
          </a:xfrm>
          <a:prstGeom prst="rect">
            <a:avLst/>
          </a:prstGeom>
        </p:spPr>
      </p:pic>
      <p:pic>
        <p:nvPicPr>
          <p:cNvPr id="204" name="Рисунок 20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81851" y="1583276"/>
            <a:ext cx="4944148" cy="5121579"/>
          </a:xfrm>
          <a:prstGeom prst="rect">
            <a:avLst/>
          </a:prstGeom>
        </p:spPr>
      </p:pic>
      <p:pic>
        <p:nvPicPr>
          <p:cNvPr id="205" name="Рисунок 20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32584" y="1612069"/>
            <a:ext cx="5018507" cy="5086339"/>
          </a:xfrm>
          <a:prstGeom prst="rect">
            <a:avLst/>
          </a:prstGeom>
        </p:spPr>
      </p:pic>
      <p:pic>
        <p:nvPicPr>
          <p:cNvPr id="206" name="Рисунок 20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61294" y="1494510"/>
            <a:ext cx="3992773" cy="5204968"/>
          </a:xfrm>
          <a:prstGeom prst="rect">
            <a:avLst/>
          </a:pr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510" y="667108"/>
            <a:ext cx="647986" cy="575988"/>
          </a:xfrm>
          <a:prstGeom prst="rect">
            <a:avLst/>
          </a:prstGeom>
        </p:spPr>
      </p:pic>
      <p:sp>
        <p:nvSpPr>
          <p:cNvPr id="208" name="TextBox 207"/>
          <p:cNvSpPr txBox="1"/>
          <p:nvPr/>
        </p:nvSpPr>
        <p:spPr>
          <a:xfrm>
            <a:off x="8532440" y="887350"/>
            <a:ext cx="349617" cy="161583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557049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С-2-И</a:t>
            </a:r>
          </a:p>
        </p:txBody>
      </p:sp>
      <p:pic>
        <p:nvPicPr>
          <p:cNvPr id="209" name="Рисунок 20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262352"/>
            <a:ext cx="647986" cy="575988"/>
          </a:xfrm>
          <a:prstGeom prst="rect">
            <a:avLst/>
          </a:prstGeom>
        </p:spPr>
      </p:pic>
      <p:sp>
        <p:nvSpPr>
          <p:cNvPr id="210" name="TextBox 209"/>
          <p:cNvSpPr txBox="1"/>
          <p:nvPr/>
        </p:nvSpPr>
        <p:spPr>
          <a:xfrm>
            <a:off x="8532440" y="1457909"/>
            <a:ext cx="349617" cy="215444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557049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С-3</a:t>
            </a:r>
          </a:p>
        </p:txBody>
      </p:sp>
      <p:pic>
        <p:nvPicPr>
          <p:cNvPr id="211" name="Рисунок 21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883828"/>
            <a:ext cx="647986" cy="575988"/>
          </a:xfrm>
          <a:prstGeom prst="rect">
            <a:avLst/>
          </a:prstGeom>
        </p:spPr>
      </p:pic>
      <p:sp>
        <p:nvSpPr>
          <p:cNvPr id="212" name="TextBox 211"/>
          <p:cNvSpPr txBox="1"/>
          <p:nvPr/>
        </p:nvSpPr>
        <p:spPr>
          <a:xfrm>
            <a:off x="8542863" y="2079385"/>
            <a:ext cx="349617" cy="215444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557049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С-4</a:t>
            </a:r>
          </a:p>
        </p:txBody>
      </p:sp>
      <p:pic>
        <p:nvPicPr>
          <p:cNvPr id="213" name="Рисунок 21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158" y="63777"/>
            <a:ext cx="647986" cy="575988"/>
          </a:xfrm>
          <a:prstGeom prst="rect">
            <a:avLst/>
          </a:prstGeom>
        </p:spPr>
      </p:pic>
      <p:sp>
        <p:nvSpPr>
          <p:cNvPr id="214" name="TextBox 213"/>
          <p:cNvSpPr txBox="1"/>
          <p:nvPr/>
        </p:nvSpPr>
        <p:spPr>
          <a:xfrm>
            <a:off x="7781932" y="307793"/>
            <a:ext cx="349617" cy="153888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557049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ИС-01</a:t>
            </a:r>
          </a:p>
        </p:txBody>
      </p:sp>
      <p:pic>
        <p:nvPicPr>
          <p:cNvPr id="215" name="Рисунок 21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195" y="668305"/>
            <a:ext cx="647986" cy="575988"/>
          </a:xfrm>
          <a:prstGeom prst="rect">
            <a:avLst/>
          </a:prstGeom>
        </p:spPr>
      </p:pic>
      <p:sp>
        <p:nvSpPr>
          <p:cNvPr id="216" name="TextBox 215"/>
          <p:cNvSpPr txBox="1"/>
          <p:nvPr/>
        </p:nvSpPr>
        <p:spPr>
          <a:xfrm>
            <a:off x="7783032" y="898848"/>
            <a:ext cx="349617" cy="153888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557049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ИС-02</a:t>
            </a:r>
          </a:p>
        </p:txBody>
      </p:sp>
      <p:pic>
        <p:nvPicPr>
          <p:cNvPr id="219" name="Рисунок 21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104" y="1283279"/>
            <a:ext cx="647986" cy="575988"/>
          </a:xfrm>
          <a:prstGeom prst="rect">
            <a:avLst/>
          </a:prstGeom>
        </p:spPr>
      </p:pic>
      <p:sp>
        <p:nvSpPr>
          <p:cNvPr id="220" name="TextBox 219"/>
          <p:cNvSpPr txBox="1"/>
          <p:nvPr/>
        </p:nvSpPr>
        <p:spPr>
          <a:xfrm>
            <a:off x="7798110" y="1509776"/>
            <a:ext cx="349617" cy="153888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557049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ИС-05</a:t>
            </a:r>
          </a:p>
        </p:txBody>
      </p:sp>
      <p:pic>
        <p:nvPicPr>
          <p:cNvPr id="221" name="Рисунок 22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099" y="1888237"/>
            <a:ext cx="647986" cy="575988"/>
          </a:xfrm>
          <a:prstGeom prst="rect">
            <a:avLst/>
          </a:prstGeom>
        </p:spPr>
      </p:pic>
      <p:sp>
        <p:nvSpPr>
          <p:cNvPr id="222" name="TextBox 221"/>
          <p:cNvSpPr txBox="1"/>
          <p:nvPr/>
        </p:nvSpPr>
        <p:spPr>
          <a:xfrm>
            <a:off x="7800804" y="2116204"/>
            <a:ext cx="349617" cy="153888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557049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ИС-06</a:t>
            </a:r>
          </a:p>
        </p:txBody>
      </p:sp>
      <p:pic>
        <p:nvPicPr>
          <p:cNvPr id="223" name="Рисунок 22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068" y="2500212"/>
            <a:ext cx="647986" cy="575988"/>
          </a:xfrm>
          <a:prstGeom prst="rect">
            <a:avLst/>
          </a:prstGeom>
        </p:spPr>
      </p:pic>
      <p:sp>
        <p:nvSpPr>
          <p:cNvPr id="224" name="TextBox 223"/>
          <p:cNvSpPr txBox="1"/>
          <p:nvPr/>
        </p:nvSpPr>
        <p:spPr>
          <a:xfrm>
            <a:off x="7817378" y="2728179"/>
            <a:ext cx="349617" cy="153888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557049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ИС-07</a:t>
            </a:r>
          </a:p>
        </p:txBody>
      </p:sp>
      <p:pic>
        <p:nvPicPr>
          <p:cNvPr id="225" name="Рисунок 22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068" y="3114103"/>
            <a:ext cx="647986" cy="575988"/>
          </a:xfrm>
          <a:prstGeom prst="rect">
            <a:avLst/>
          </a:prstGeom>
        </p:spPr>
      </p:pic>
      <p:sp>
        <p:nvSpPr>
          <p:cNvPr id="226" name="TextBox 225"/>
          <p:cNvSpPr txBox="1"/>
          <p:nvPr/>
        </p:nvSpPr>
        <p:spPr>
          <a:xfrm>
            <a:off x="7798195" y="3340669"/>
            <a:ext cx="349617" cy="153888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557049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ИС-08</a:t>
            </a:r>
          </a:p>
        </p:txBody>
      </p:sp>
      <p:pic>
        <p:nvPicPr>
          <p:cNvPr id="227" name="Рисунок 22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068" y="3717866"/>
            <a:ext cx="647986" cy="575988"/>
          </a:xfrm>
          <a:prstGeom prst="rect">
            <a:avLst/>
          </a:prstGeom>
        </p:spPr>
      </p:pic>
      <p:sp>
        <p:nvSpPr>
          <p:cNvPr id="228" name="TextBox 227"/>
          <p:cNvSpPr txBox="1"/>
          <p:nvPr/>
        </p:nvSpPr>
        <p:spPr>
          <a:xfrm>
            <a:off x="7806671" y="3936573"/>
            <a:ext cx="349617" cy="153888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557049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ИС-09</a:t>
            </a:r>
          </a:p>
        </p:txBody>
      </p:sp>
      <p:pic>
        <p:nvPicPr>
          <p:cNvPr id="163" name="Рисунок 16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121" y="604088"/>
            <a:ext cx="494203" cy="86198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94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1181 L -0.47535 -0.01181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18" y="1052736"/>
            <a:ext cx="9173437" cy="450980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-703"/>
            <a:ext cx="9144000" cy="566738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ЗАПОЛНЕНИЕ ФОРЫ С-1-С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8056" y="1331424"/>
            <a:ext cx="1548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г.о</a:t>
            </a:r>
            <a:r>
              <a:rPr lang="ru-RU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. Балашиха</a:t>
            </a:r>
            <a:endParaRPr lang="ru-RU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7842" y="3044347"/>
            <a:ext cx="36409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101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428215" y="2022957"/>
            <a:ext cx="1868908" cy="181401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Picture 2" descr="ÐÐ°ÑÑÐ¸Ð½ÐºÐ¸ Ð¿Ð¾ Ð·Ð°Ð¿ÑÐ¾ÑÑ Ð¿Ð¾Ð´Ð¿Ð¸ÑÑ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506" y="4999191"/>
            <a:ext cx="450726" cy="39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/>
          <p:cNvSpPr txBox="1"/>
          <p:nvPr/>
        </p:nvSpPr>
        <p:spPr>
          <a:xfrm>
            <a:off x="5724128" y="5218669"/>
            <a:ext cx="1357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Иванова Т. П.</a:t>
            </a:r>
            <a:endParaRPr lang="ru-RU" sz="16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440000" y="4915783"/>
            <a:ext cx="7704000" cy="18632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1440000" y="4200332"/>
            <a:ext cx="7704000" cy="70172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ДЛЯ ЗАПОЛНЕНИЯ!!!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-37842" y="3227295"/>
            <a:ext cx="36409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102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-37842" y="3410243"/>
            <a:ext cx="36409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107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-37842" y="3593191"/>
            <a:ext cx="36409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112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78749" y="3062603"/>
            <a:ext cx="12214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МБОУ СОШ №__</a:t>
            </a:r>
            <a:endParaRPr lang="ru-RU" sz="11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78749" y="3259126"/>
            <a:ext cx="12214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МБОУ СОШ №__</a:t>
            </a:r>
            <a:endParaRPr lang="ru-RU" sz="11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78749" y="3432809"/>
            <a:ext cx="12214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Лицей №__</a:t>
            </a:r>
            <a:endParaRPr lang="ru-RU" sz="11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78749" y="3616522"/>
            <a:ext cx="12214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МБОУ СОШ №__</a:t>
            </a:r>
            <a:endParaRPr lang="ru-RU" sz="11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667954" y="3044347"/>
            <a:ext cx="36409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45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362421" y="3044347"/>
            <a:ext cx="36409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3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362421" y="3228100"/>
            <a:ext cx="36409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2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362421" y="3407708"/>
            <a:ext cx="36409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5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362421" y="3584066"/>
            <a:ext cx="36409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3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928526" y="3044347"/>
            <a:ext cx="36409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50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529074" y="3044347"/>
            <a:ext cx="36409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45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147855" y="3044347"/>
            <a:ext cx="36409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0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782558" y="3044347"/>
            <a:ext cx="36409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0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468961" y="3044347"/>
            <a:ext cx="36409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5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303112" y="3044347"/>
            <a:ext cx="36409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3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120293" y="3044347"/>
            <a:ext cx="36409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-</a:t>
            </a:r>
            <a:endParaRPr lang="ru-RU" sz="20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880313" y="3044347"/>
            <a:ext cx="36409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-</a:t>
            </a:r>
            <a:endParaRPr lang="ru-RU" sz="20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596651" y="3044347"/>
            <a:ext cx="36409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667954" y="3228340"/>
            <a:ext cx="36409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30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667954" y="3407634"/>
            <a:ext cx="36409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60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667954" y="3584888"/>
            <a:ext cx="36409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45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928526" y="3228340"/>
            <a:ext cx="36409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45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529074" y="3228340"/>
            <a:ext cx="36409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30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147855" y="3228340"/>
            <a:ext cx="36409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2</a:t>
            </a:r>
            <a:endParaRPr lang="ru-RU" sz="20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782558" y="3228340"/>
            <a:ext cx="36409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1</a:t>
            </a:r>
            <a:endParaRPr lang="ru-RU" sz="20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468961" y="3228340"/>
            <a:ext cx="36409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15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303112" y="3228340"/>
            <a:ext cx="36409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2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120293" y="3228340"/>
            <a:ext cx="36409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-</a:t>
            </a:r>
            <a:endParaRPr lang="ru-RU" sz="20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7880313" y="3228340"/>
            <a:ext cx="36409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-</a:t>
            </a:r>
            <a:endParaRPr lang="ru-RU" sz="20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8596651" y="3228340"/>
            <a:ext cx="36409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928526" y="3407634"/>
            <a:ext cx="36409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65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529074" y="3407634"/>
            <a:ext cx="36409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57</a:t>
            </a:r>
            <a:endParaRPr lang="ru-RU" sz="20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147855" y="3407634"/>
            <a:ext cx="36409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0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782558" y="3407634"/>
            <a:ext cx="36409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1</a:t>
            </a:r>
            <a:endParaRPr lang="ru-RU" sz="20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468961" y="3407634"/>
            <a:ext cx="36409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8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303112" y="3407634"/>
            <a:ext cx="36409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5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7120293" y="3407634"/>
            <a:ext cx="36409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-</a:t>
            </a:r>
            <a:endParaRPr lang="ru-RU" sz="20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7880313" y="3407634"/>
            <a:ext cx="36409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-</a:t>
            </a:r>
            <a:endParaRPr lang="ru-RU" sz="20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8596651" y="3407634"/>
            <a:ext cx="36409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928526" y="3591627"/>
            <a:ext cx="36409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50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529074" y="3591627"/>
            <a:ext cx="36409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45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147855" y="3591627"/>
            <a:ext cx="36409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1</a:t>
            </a:r>
            <a:endParaRPr lang="ru-RU" sz="20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782558" y="3591627"/>
            <a:ext cx="36409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0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468961" y="3591627"/>
            <a:ext cx="36409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5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6303112" y="3591627"/>
            <a:ext cx="36409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3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7120293" y="3591627"/>
            <a:ext cx="36409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-</a:t>
            </a:r>
            <a:endParaRPr lang="ru-RU" sz="20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7880313" y="3591627"/>
            <a:ext cx="36409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-</a:t>
            </a:r>
            <a:endParaRPr lang="ru-RU" sz="20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8596651" y="3591627"/>
            <a:ext cx="36409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33" name="Picture 2" descr="ÐÐ°ÑÑÐ¸Ð½ÐºÐ¸ Ð¿Ð¾ Ð·Ð°Ð¿ÑÐ¾ÑÑ Ð¿Ð¾Ð´Ð¿Ð¸ÑÑ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403" y="4999191"/>
            <a:ext cx="450726" cy="39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TextBox 133"/>
          <p:cNvSpPr txBox="1"/>
          <p:nvPr/>
        </p:nvSpPr>
        <p:spPr>
          <a:xfrm>
            <a:off x="1883025" y="5218669"/>
            <a:ext cx="1357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Иванова Т. П.</a:t>
            </a:r>
            <a:endParaRPr lang="ru-RU" sz="16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6948263" y="2022957"/>
            <a:ext cx="1476549" cy="181401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TextBox 135"/>
          <p:cNvSpPr txBox="1"/>
          <p:nvPr/>
        </p:nvSpPr>
        <p:spPr>
          <a:xfrm>
            <a:off x="2362421" y="4880205"/>
            <a:ext cx="364095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13</a:t>
            </a:r>
            <a:endParaRPr lang="ru-RU" sz="16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1667954" y="4881027"/>
            <a:ext cx="364095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180</a:t>
            </a:r>
            <a:endParaRPr lang="ru-RU" sz="16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928526" y="4887766"/>
            <a:ext cx="364095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210</a:t>
            </a:r>
            <a:endParaRPr lang="ru-RU" sz="16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3529074" y="4887766"/>
            <a:ext cx="364095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177</a:t>
            </a:r>
            <a:endParaRPr lang="ru-RU" sz="16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4147855" y="4887766"/>
            <a:ext cx="364095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3</a:t>
            </a:r>
            <a:endParaRPr lang="ru-RU" sz="16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4782558" y="4887766"/>
            <a:ext cx="364095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2</a:t>
            </a:r>
            <a:endParaRPr lang="ru-RU" sz="16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5468961" y="4887766"/>
            <a:ext cx="364095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33</a:t>
            </a:r>
            <a:endParaRPr lang="ru-RU" sz="16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303112" y="4887766"/>
            <a:ext cx="364095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13</a:t>
            </a:r>
            <a:endParaRPr lang="ru-RU" sz="16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7120293" y="4887766"/>
            <a:ext cx="364095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-</a:t>
            </a:r>
            <a:endParaRPr lang="ru-RU" sz="16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7880313" y="4887766"/>
            <a:ext cx="364095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-</a:t>
            </a:r>
            <a:endParaRPr lang="ru-RU" sz="16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8596651" y="4887766"/>
            <a:ext cx="364095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4</a:t>
            </a:r>
            <a:endParaRPr lang="ru-RU" sz="16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59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728"/>
            <a:ext cx="9144000" cy="44953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-703"/>
            <a:ext cx="9144000" cy="566738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ЗАПОЛНЕНИЕ ФОРМЫ С-1-И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8056" y="1260850"/>
            <a:ext cx="1548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г.о</a:t>
            </a:r>
            <a:r>
              <a:rPr lang="ru-RU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. Балашиха</a:t>
            </a:r>
            <a:endParaRPr lang="ru-RU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7842" y="2961073"/>
            <a:ext cx="36409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101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428215" y="1958321"/>
            <a:ext cx="1868908" cy="1260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Picture 2" descr="ÐÐ°ÑÑÐ¸Ð½ÐºÐ¸ Ð¿Ð¾ Ð·Ð°Ð¿ÑÐ¾ÑÑ Ð¿Ð¾Ð´Ð¿Ð¸ÑÑ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506" y="4928617"/>
            <a:ext cx="450726" cy="39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/>
          <p:cNvSpPr txBox="1"/>
          <p:nvPr/>
        </p:nvSpPr>
        <p:spPr>
          <a:xfrm>
            <a:off x="5724128" y="5148095"/>
            <a:ext cx="1357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Иванова Т. П.</a:t>
            </a:r>
            <a:endParaRPr lang="ru-RU" sz="16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434062" y="4827395"/>
            <a:ext cx="7704000" cy="18632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1434062" y="4123820"/>
            <a:ext cx="7704000" cy="70172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ДЛЯ ЗАПОЛНЕНИЯ!!!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78749" y="2992029"/>
            <a:ext cx="12214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МБОУ СОШ №__</a:t>
            </a:r>
            <a:endParaRPr lang="ru-RU" sz="11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667954" y="2961073"/>
            <a:ext cx="36409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3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362421" y="2961073"/>
            <a:ext cx="36409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928526" y="2961073"/>
            <a:ext cx="36409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5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529074" y="2961073"/>
            <a:ext cx="36409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2</a:t>
            </a:r>
            <a:endParaRPr lang="ru-RU" sz="20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147855" y="2961073"/>
            <a:ext cx="36409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1</a:t>
            </a:r>
            <a:endParaRPr lang="ru-RU" sz="20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782558" y="2961073"/>
            <a:ext cx="36409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0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468961" y="2961073"/>
            <a:ext cx="36409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3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303112" y="2961073"/>
            <a:ext cx="36409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120293" y="2961073"/>
            <a:ext cx="36409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-</a:t>
            </a:r>
            <a:endParaRPr lang="ru-RU" sz="20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880313" y="2961073"/>
            <a:ext cx="36409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-</a:t>
            </a:r>
            <a:endParaRPr lang="ru-RU" sz="20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596651" y="2961073"/>
            <a:ext cx="36409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33" name="Picture 2" descr="ÐÐ°ÑÑÐ¸Ð½ÐºÐ¸ Ð¿Ð¾ Ð·Ð°Ð¿ÑÐ¾ÑÑ Ð¿Ð¾Ð´Ð¿Ð¸ÑÑ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403" y="4928617"/>
            <a:ext cx="450726" cy="39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TextBox 133"/>
          <p:cNvSpPr txBox="1"/>
          <p:nvPr/>
        </p:nvSpPr>
        <p:spPr>
          <a:xfrm>
            <a:off x="1883025" y="5148095"/>
            <a:ext cx="1357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Иванова Т. П.</a:t>
            </a:r>
            <a:endParaRPr lang="ru-RU" sz="16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6932995" y="1958321"/>
            <a:ext cx="1491818" cy="1260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TextBox 135"/>
          <p:cNvSpPr txBox="1"/>
          <p:nvPr/>
        </p:nvSpPr>
        <p:spPr>
          <a:xfrm>
            <a:off x="2356483" y="4791817"/>
            <a:ext cx="364095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1</a:t>
            </a:r>
            <a:endParaRPr lang="ru-RU" sz="16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1662016" y="4792639"/>
            <a:ext cx="364095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3</a:t>
            </a:r>
            <a:endParaRPr lang="ru-RU" sz="16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922588" y="4799378"/>
            <a:ext cx="364095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5</a:t>
            </a:r>
            <a:endParaRPr lang="ru-RU" sz="16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3523136" y="4799378"/>
            <a:ext cx="364095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2</a:t>
            </a:r>
            <a:endParaRPr lang="ru-RU" sz="16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4141917" y="4799378"/>
            <a:ext cx="364095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1</a:t>
            </a:r>
            <a:endParaRPr lang="ru-RU" sz="16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4776620" y="4799378"/>
            <a:ext cx="364095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0</a:t>
            </a:r>
            <a:endParaRPr lang="ru-RU" sz="16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5463023" y="4799378"/>
            <a:ext cx="364095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3</a:t>
            </a:r>
            <a:endParaRPr lang="ru-RU" sz="16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297174" y="4799378"/>
            <a:ext cx="364095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1</a:t>
            </a:r>
            <a:endParaRPr lang="ru-RU" sz="16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7114355" y="4799378"/>
            <a:ext cx="364095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-</a:t>
            </a:r>
            <a:endParaRPr lang="ru-RU" sz="16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7874375" y="4799378"/>
            <a:ext cx="364095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-</a:t>
            </a:r>
            <a:endParaRPr lang="ru-RU" sz="16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8590713" y="4799378"/>
            <a:ext cx="364095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1</a:t>
            </a:r>
            <a:endParaRPr lang="ru-RU" sz="16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22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8431" y="1027842"/>
            <a:ext cx="8785225" cy="88899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26670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материалов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сочинения (изложения) производится в РЦОИ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9 </a:t>
            </a: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декабря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-703"/>
            <a:ext cx="9144000" cy="549383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ПРИЕМ МАТЕРИАЛОВ В РЦОИ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4942" y="1529650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ДЕКАБРЬ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188674"/>
              </p:ext>
            </p:extLst>
          </p:nvPr>
        </p:nvGraphicFramePr>
        <p:xfrm>
          <a:off x="417513" y="2286000"/>
          <a:ext cx="8216900" cy="449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5" name="Документ" r:id="rId3" imgW="10339501" imgH="5680998" progId="Word.Document.12">
                  <p:embed/>
                </p:oleObj>
              </mc:Choice>
              <mc:Fallback>
                <p:oleObj name="Документ" r:id="rId3" imgW="10339501" imgH="56809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7513" y="2286000"/>
                        <a:ext cx="8216900" cy="4494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10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188640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Форма С-3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2" y="1412776"/>
            <a:ext cx="9004416" cy="4095942"/>
          </a:xfrm>
          <a:prstGeom prst="rect">
            <a:avLst/>
          </a:prstGeom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107504" y="2451486"/>
            <a:ext cx="3902869" cy="15693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66700" algn="ctr"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ВНИМАНИЕ!</a:t>
            </a:r>
          </a:p>
          <a:p>
            <a:pPr marL="0" indent="26670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материалов осуществляется на основании формы 14-ППЭ (РЦОИ-МОУО-РЦОИ) в соответствии с 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заполненными формами С-1-С, С-1-И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104034"/>
            <a:ext cx="4746851" cy="6264298"/>
          </a:xfrm>
          <a:prstGeom prst="rect">
            <a:avLst/>
          </a:prstGeom>
          <a:solidFill>
            <a:schemeClr val="bg1">
              <a:alpha val="60000"/>
            </a:schemeClr>
          </a:solidFill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85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388" y="1916888"/>
            <a:ext cx="8785225" cy="3024225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приеме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обязательном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сопроводительные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образовательной организации передаются в отдельном файле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-703"/>
            <a:ext cx="9144000" cy="549383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ПРИЕМ МАТЕРИАЛОВ В РЦОИ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0825" y="1052512"/>
            <a:ext cx="8642350" cy="518479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Ошибки, выявленные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этапе приема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 (изложения) 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2018/2019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году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6670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Пакеты не были разложены по школам, т.е. привезены россыпью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весь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район.</a:t>
            </a:r>
          </a:p>
          <a:p>
            <a:pPr marL="0" indent="26670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 базе в школе зарегистрированных одна цифра, фактически писало больше, объяснить причину не могут.</a:t>
            </a:r>
          </a:p>
          <a:p>
            <a:pPr marL="0" indent="26670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Член ГЭК не знает, в каких школах писали изложение.</a:t>
            </a:r>
          </a:p>
          <a:p>
            <a:pPr marL="0" indent="26670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Не были прописаны коды изложения и сочинения.</a:t>
            </a:r>
          </a:p>
          <a:p>
            <a:pPr marL="0" indent="26670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Участнику с ОВЗ вместо № аудитории 801...., ставится № 2.</a:t>
            </a:r>
          </a:p>
          <a:p>
            <a:pPr marL="0" indent="26670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Не посчитаны итоги в формах С-1 и С-2.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-703"/>
            <a:ext cx="9144000" cy="566738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ОБРАЩАЕМ ВАШЕ ВНИМАНИЕ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0825" y="549275"/>
            <a:ext cx="8642350" cy="568801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Ошибки, выявленные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этапе сканирования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</a:t>
            </a:r>
            <a:b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 (изложения) 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2018/2019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году</a:t>
            </a:r>
          </a:p>
          <a:p>
            <a:pPr marL="0" indent="266700" algn="just">
              <a:spcBef>
                <a:spcPts val="0"/>
              </a:spcBef>
              <a:spcAft>
                <a:spcPts val="1200"/>
              </a:spcAft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6670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Привезли все бланки в файлах;</a:t>
            </a:r>
          </a:p>
          <a:p>
            <a:pPr marL="0" indent="26670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Много пустых вторых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бланков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26670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Пропущены места заполнения полей на бланках регистрации и бланках записи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26670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На конверте вместо сочинения и кода 20 было написано русский язык и код предмета 01;</a:t>
            </a:r>
          </a:p>
          <a:p>
            <a:pPr marL="0" indent="26670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Бланки скреплены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степлером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26670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Перепутаны конверты и бланки, номера аудиторий;</a:t>
            </a:r>
          </a:p>
          <a:p>
            <a:pPr marL="0" indent="26670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Доставлены ксерокопии бланков;</a:t>
            </a:r>
          </a:p>
          <a:p>
            <a:pPr marL="0" indent="26670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Неверная комплектация бланков;</a:t>
            </a:r>
          </a:p>
          <a:p>
            <a:pPr marL="0" indent="26670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Отсутствуют вторые бланки записи.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-703"/>
            <a:ext cx="9144000" cy="566738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ОБРАЩАЕМ ВАШЕ ВНИМАНИЕ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0825" y="765175"/>
            <a:ext cx="8642350" cy="504031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Ошибки, выявленные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этапе верификации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</a:t>
            </a:r>
            <a:b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 (изложения) 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2018/2019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году</a:t>
            </a:r>
          </a:p>
          <a:p>
            <a:pPr marL="0" indent="266700" algn="just">
              <a:spcBef>
                <a:spcPts val="0"/>
              </a:spcBef>
              <a:spcAft>
                <a:spcPts val="1200"/>
              </a:spcAft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6670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Некорректное заполнение или отсутствие заполнения полей на бланках регистрации и бланках записи;</a:t>
            </a:r>
          </a:p>
          <a:p>
            <a:pPr marL="0" indent="26670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Неверное заполнение поля кода типа работы Сочинение/Изложение (20/21);</a:t>
            </a:r>
          </a:p>
          <a:p>
            <a:pPr marL="0" indent="26670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заполнения шапки бланка записи, в том числе и на пустых (незаполненных) бланках записи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26670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Неверное указание порядка листов;</a:t>
            </a:r>
          </a:p>
          <a:p>
            <a:pPr marL="0" indent="26670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Неверное указание количества листов в работе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26670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Использование недопустимых символов в поле наименования кабинета (точки, пробелы, дефисы и т.д.).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-703"/>
            <a:ext cx="9144000" cy="566738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ОБРАЩАЕМ ВАШЕ ВНИМАНИЕ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215107" y="908051"/>
            <a:ext cx="8713787" cy="4681190"/>
          </a:xfrm>
          <a:solidFill>
            <a:schemeClr val="bg1">
              <a:alpha val="60000"/>
            </a:schemeClr>
          </a:solidFill>
        </p:spPr>
        <p:txBody>
          <a:bodyPr>
            <a:normAutofit fontScale="92500"/>
          </a:bodyPr>
          <a:lstStyle/>
          <a:p>
            <a:pPr marL="0" indent="266700" algn="just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Техническая схема обеспечения проведения итогового сочинения (изложения) на территории Московской области в 2019/2020 учебном году;</a:t>
            </a:r>
          </a:p>
          <a:p>
            <a:pPr marL="0" indent="266700" algn="just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Презентации по подготовке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проведению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сочинения (изложения)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образовательных организациях,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реализующих образовательные программы среднего общего образования, в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2019/2020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году»;</a:t>
            </a:r>
          </a:p>
          <a:p>
            <a:pPr marL="0" indent="266700" algn="just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Формы для проведения итогового сочинения (изложения);</a:t>
            </a:r>
          </a:p>
          <a:p>
            <a:pPr marL="0" indent="266700" algn="just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Инструкция для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сочинения (изложения), зачитываемая членом комиссии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проведению итогового сочинения (изложения) в учебном кабинете перед началом проведения итогового сочинения (изложения);</a:t>
            </a:r>
          </a:p>
          <a:p>
            <a:pPr marL="0" indent="266700" algn="just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Памятка 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экспертов по заполнению полей "Требования к сочинению (изложению)", "Результаты оценивания сочинения (изложения)", "Результат проверки сочинения (изложения)" на копиях бланков регистрации.</a:t>
            </a:r>
          </a:p>
          <a:p>
            <a:pPr marL="0" indent="266700" algn="just">
              <a:buNone/>
            </a:pP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доступны для скачивания на сайте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RCOI.net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-703"/>
            <a:ext cx="9144000" cy="566738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РЕГИОНАЛЬНЫЙ ЦЕНТР ОБРАБОТКИ ИНФОРМАЦИИ</a:t>
            </a:r>
            <a:b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ГБОУ ВО МО «АКАДЕМИЯ СОЦИАЛЬНОГО УПРАВЛЕНИЯ»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171450" y="476672"/>
            <a:ext cx="8801100" cy="1008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A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A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A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РЕГИОНАЛЬНЫЙ ЦЕНТР ОБРАБОТКИ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A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ИНФОРМАЦИИ</a:t>
            </a:r>
            <a:r>
              <a:rPr lang="ru-RU" sz="2000" b="1" dirty="0">
                <a:solidFill>
                  <a:srgbClr val="0066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A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АСОУ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66A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2821769" y="3796601"/>
            <a:ext cx="3500462" cy="9728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66AE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66A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635896" y="5295088"/>
            <a:ext cx="32488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altLang="ru-RU" sz="1600" dirty="0" smtClean="0">
                <a:solidFill>
                  <a:srgbClr val="0066AE"/>
                </a:solidFill>
                <a:latin typeface="Times New Roman" pitchFamily="18" charset="0"/>
                <a:cs typeface="Times New Roman" pitchFamily="18" charset="0"/>
              </a:rPr>
              <a:t>Начальник отдела</a:t>
            </a:r>
            <a:br>
              <a:rPr lang="ru-RU" altLang="ru-RU" sz="1600" dirty="0" smtClean="0">
                <a:solidFill>
                  <a:srgbClr val="0066A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srgbClr val="0066AE"/>
                </a:solidFill>
                <a:latin typeface="Times New Roman" pitchFamily="18" charset="0"/>
                <a:cs typeface="Times New Roman" pitchFamily="18" charset="0"/>
              </a:rPr>
              <a:t>методического обеспечения АСОУ</a:t>
            </a:r>
            <a:endParaRPr lang="ru-RU" altLang="ru-RU" sz="1600" dirty="0">
              <a:solidFill>
                <a:srgbClr val="0066AE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altLang="ru-RU" sz="1600" dirty="0" smtClean="0">
                <a:solidFill>
                  <a:srgbClr val="0066AE"/>
                </a:solidFill>
                <a:latin typeface="Times New Roman" pitchFamily="18" charset="0"/>
                <a:cs typeface="Times New Roman" pitchFamily="18" charset="0"/>
              </a:rPr>
              <a:t>Коренев Михаил Сергеевич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171450" y="1812241"/>
            <a:ext cx="8801100" cy="16569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b="1" smtClean="0">
                <a:solidFill>
                  <a:srgbClr val="0066AE"/>
                </a:solidFill>
                <a:latin typeface="Times New Roman" panose="02020603050405020304" pitchFamily="18" charset="0"/>
                <a:cs typeface="Times New Roman" pitchFamily="18" charset="0"/>
              </a:rPr>
              <a:t>«ЗАПОЛНЕНИЕ БЛАНКОВ УЧАСТНИКОВ ИТОГОВОГО СОЧИНЕНИЯ (ИЗЛОЖЕНИЯ). ОСОБЕННОСТИ КОМПЛЕКТОВАНИЯ ЭКЗАМЕНАЦИОННЫХ МАТЕРИАЛОВ И ЗАПОЛНЕНИЯ ОТЧЕТНЫХ ФОРМ ПО ОКОНЧАНИИ ПРОВЕДЕНИЯ И ПРОВЕРКИ ИТОГОВОГО СОЧИНЕНИЯ (ИЗЛОЖЕНИЯ)»</a:t>
            </a:r>
            <a:endParaRPr lang="ru-RU" sz="2000" b="1" dirty="0">
              <a:solidFill>
                <a:srgbClr val="0066AE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27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1124744"/>
            <a:ext cx="8496944" cy="12961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lvl="2" indent="180975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случае если участник итогового сочинения (изложения) по состоянию здоровья или другим объективным причинам не может завершить написание итогового сочинения (изложения), он может покинуть место проведения итогового сочинения (изложения). </a:t>
            </a: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323528" y="2564904"/>
            <a:ext cx="8496944" cy="324036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lvl="2" indent="180975"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Члены комиссии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проведению итогового сочинения (изложения) составляют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«Акт о досрочном завершении написания итогового сочинения (изложения) по уважительным причинам» (форма ИС-08)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вносят соответствующую отметку в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форму ИС-05 «Ведомость проведения итогового сочинения (изложения) в учебном кабинете ОО (месте проведения)»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(участник итогового сочинения (изложения) должен поставить свою подпись в указанной форме). В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бланке регистрации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указанного участника итогового сочинения (изложения) в поле «Не закончил» необходимо внести отметку «Х» для учета при организации проверки. Внесение отметки в поле «Не закончил» подтверждается подписью члена комиссии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проведению итогового сочинения (изложения).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-703"/>
            <a:ext cx="9144000" cy="566738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ЧЛЕНЫ КОМИССИИ ПО ПРОВЕДЕНИЮ ИТОГОВОГО СОЧИНЕНИЯ (ИЗЛОЖЕНИЯ)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94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102915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Форма ИС-08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336" y="548680"/>
            <a:ext cx="5801329" cy="5890989"/>
          </a:xfrm>
          <a:prstGeom prst="rect">
            <a:avLst/>
          </a:prstGeom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056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188640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Форма ИС-05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-396552" y="0"/>
            <a:ext cx="251520" cy="54868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0" y="5445224"/>
            <a:ext cx="1331640" cy="1412776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50288" y="116632"/>
            <a:ext cx="4421712" cy="6259712"/>
            <a:chOff x="150288" y="116632"/>
            <a:chExt cx="4421712" cy="6259712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88" y="116632"/>
              <a:ext cx="4421712" cy="6259712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2915816" y="764704"/>
              <a:ext cx="288032" cy="4752528"/>
            </a:xfrm>
            <a:prstGeom prst="rect">
              <a:avLst/>
            </a:prstGeom>
            <a:noFill/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Прямоугольник 11">
            <a:hlinkClick r:id="rId5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88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1"/>
          <p:cNvSpPr txBox="1">
            <a:spLocks/>
          </p:cNvSpPr>
          <p:nvPr/>
        </p:nvSpPr>
        <p:spPr>
          <a:xfrm>
            <a:off x="0" y="-703"/>
            <a:ext cx="9144000" cy="566738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УЧАСТНИКИ ИТОГОВОГО СОЧИНЕНИЯ (ИЗЛОЖЕНИЯ)</a:t>
            </a:r>
          </a:p>
        </p:txBody>
      </p:sp>
      <p:pic>
        <p:nvPicPr>
          <p:cNvPr id="76" name="Содержимое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0688"/>
            <a:ext cx="8229600" cy="324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0" b="38450"/>
          <a:stretch/>
        </p:blipFill>
        <p:spPr>
          <a:xfrm>
            <a:off x="2195736" y="4869160"/>
            <a:ext cx="6574070" cy="1008112"/>
          </a:xfrm>
          <a:prstGeom prst="rect">
            <a:avLst/>
          </a:prstGeom>
        </p:spPr>
      </p:pic>
      <p:cxnSp>
        <p:nvCxnSpPr>
          <p:cNvPr id="78" name="Прямая со стрелкой 77"/>
          <p:cNvCxnSpPr/>
          <p:nvPr/>
        </p:nvCxnSpPr>
        <p:spPr>
          <a:xfrm>
            <a:off x="4355976" y="5301208"/>
            <a:ext cx="230425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5496" y="5200151"/>
            <a:ext cx="4320480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средней части бланка регистрации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расположено поле для подписи участника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1" name="Соединительная линия уступом 90"/>
          <p:cNvCxnSpPr>
            <a:endCxn id="92" idx="1"/>
          </p:cNvCxnSpPr>
          <p:nvPr/>
        </p:nvCxnSpPr>
        <p:spPr>
          <a:xfrm rot="5400000">
            <a:off x="6228" y="2871803"/>
            <a:ext cx="1992410" cy="1090466"/>
          </a:xfrm>
          <a:prstGeom prst="bentConnector4">
            <a:avLst>
              <a:gd name="adj1" fmla="val 533"/>
              <a:gd name="adj2" fmla="val 120964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457200" y="3997742"/>
            <a:ext cx="3023683" cy="83099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 участником самостоятельно в соответствии с данными на доске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306131" y="2645378"/>
            <a:ext cx="2268000" cy="430887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tIns="0" bIns="0" rtlCol="0" anchor="ctr" anchorCtr="1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 автоматически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364087" y="3948749"/>
            <a:ext cx="3204105" cy="954107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 членом комиссии по проведению итогового сочинения (изложения) по окончании итогового сочинения (изложения)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5" name="Прямая со стрелкой 94"/>
          <p:cNvCxnSpPr/>
          <p:nvPr/>
        </p:nvCxnSpPr>
        <p:spPr>
          <a:xfrm flipV="1">
            <a:off x="5526251" y="3122432"/>
            <a:ext cx="0" cy="82631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5396378" y="2754436"/>
            <a:ext cx="717480" cy="360000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82797" y="1948744"/>
            <a:ext cx="21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56430" y="1948744"/>
            <a:ext cx="21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Фигура, имеющая форму буквы L 3"/>
          <p:cNvSpPr/>
          <p:nvPr/>
        </p:nvSpPr>
        <p:spPr>
          <a:xfrm flipV="1">
            <a:off x="1549692" y="1660358"/>
            <a:ext cx="7137107" cy="1454856"/>
          </a:xfrm>
          <a:custGeom>
            <a:avLst/>
            <a:gdLst>
              <a:gd name="connsiteX0" fmla="*/ 0 w 7128792"/>
              <a:gd name="connsiteY0" fmla="*/ 0 h 1446098"/>
              <a:gd name="connsiteX1" fmla="*/ 723049 w 7128792"/>
              <a:gd name="connsiteY1" fmla="*/ 0 h 1446098"/>
              <a:gd name="connsiteX2" fmla="*/ 723049 w 7128792"/>
              <a:gd name="connsiteY2" fmla="*/ 723049 h 1446098"/>
              <a:gd name="connsiteX3" fmla="*/ 7128792 w 7128792"/>
              <a:gd name="connsiteY3" fmla="*/ 723049 h 1446098"/>
              <a:gd name="connsiteX4" fmla="*/ 7128792 w 7128792"/>
              <a:gd name="connsiteY4" fmla="*/ 1446098 h 1446098"/>
              <a:gd name="connsiteX5" fmla="*/ 0 w 7128792"/>
              <a:gd name="connsiteY5" fmla="*/ 1446098 h 1446098"/>
              <a:gd name="connsiteX6" fmla="*/ 0 w 7128792"/>
              <a:gd name="connsiteY6" fmla="*/ 0 h 1446098"/>
              <a:gd name="connsiteX0" fmla="*/ 0 w 7128792"/>
              <a:gd name="connsiteY0" fmla="*/ 0 h 1446098"/>
              <a:gd name="connsiteX1" fmla="*/ 3748991 w 7128792"/>
              <a:gd name="connsiteY1" fmla="*/ 0 h 1446098"/>
              <a:gd name="connsiteX2" fmla="*/ 723049 w 7128792"/>
              <a:gd name="connsiteY2" fmla="*/ 723049 h 1446098"/>
              <a:gd name="connsiteX3" fmla="*/ 7128792 w 7128792"/>
              <a:gd name="connsiteY3" fmla="*/ 723049 h 1446098"/>
              <a:gd name="connsiteX4" fmla="*/ 7128792 w 7128792"/>
              <a:gd name="connsiteY4" fmla="*/ 1446098 h 1446098"/>
              <a:gd name="connsiteX5" fmla="*/ 0 w 7128792"/>
              <a:gd name="connsiteY5" fmla="*/ 1446098 h 1446098"/>
              <a:gd name="connsiteX6" fmla="*/ 0 w 7128792"/>
              <a:gd name="connsiteY6" fmla="*/ 0 h 1446098"/>
              <a:gd name="connsiteX0" fmla="*/ 0 w 7128792"/>
              <a:gd name="connsiteY0" fmla="*/ 0 h 1446098"/>
              <a:gd name="connsiteX1" fmla="*/ 3748991 w 7128792"/>
              <a:gd name="connsiteY1" fmla="*/ 0 h 1446098"/>
              <a:gd name="connsiteX2" fmla="*/ 3755007 w 7128792"/>
              <a:gd name="connsiteY2" fmla="*/ 705002 h 1446098"/>
              <a:gd name="connsiteX3" fmla="*/ 7128792 w 7128792"/>
              <a:gd name="connsiteY3" fmla="*/ 723049 h 1446098"/>
              <a:gd name="connsiteX4" fmla="*/ 7128792 w 7128792"/>
              <a:gd name="connsiteY4" fmla="*/ 1446098 h 1446098"/>
              <a:gd name="connsiteX5" fmla="*/ 0 w 7128792"/>
              <a:gd name="connsiteY5" fmla="*/ 1446098 h 1446098"/>
              <a:gd name="connsiteX6" fmla="*/ 0 w 7128792"/>
              <a:gd name="connsiteY6" fmla="*/ 0 h 1446098"/>
              <a:gd name="connsiteX0" fmla="*/ 0 w 7128792"/>
              <a:gd name="connsiteY0" fmla="*/ 0 h 1446098"/>
              <a:gd name="connsiteX1" fmla="*/ 3748991 w 7128792"/>
              <a:gd name="connsiteY1" fmla="*/ 0 h 1446098"/>
              <a:gd name="connsiteX2" fmla="*/ 3750244 w 7128792"/>
              <a:gd name="connsiteY2" fmla="*/ 702620 h 1446098"/>
              <a:gd name="connsiteX3" fmla="*/ 7128792 w 7128792"/>
              <a:gd name="connsiteY3" fmla="*/ 723049 h 1446098"/>
              <a:gd name="connsiteX4" fmla="*/ 7128792 w 7128792"/>
              <a:gd name="connsiteY4" fmla="*/ 1446098 h 1446098"/>
              <a:gd name="connsiteX5" fmla="*/ 0 w 7128792"/>
              <a:gd name="connsiteY5" fmla="*/ 1446098 h 1446098"/>
              <a:gd name="connsiteX6" fmla="*/ 0 w 7128792"/>
              <a:gd name="connsiteY6" fmla="*/ 0 h 1446098"/>
              <a:gd name="connsiteX0" fmla="*/ 0 w 7128792"/>
              <a:gd name="connsiteY0" fmla="*/ 0 h 1446098"/>
              <a:gd name="connsiteX1" fmla="*/ 3748991 w 7128792"/>
              <a:gd name="connsiteY1" fmla="*/ 0 h 1446098"/>
              <a:gd name="connsiteX2" fmla="*/ 3750244 w 7128792"/>
              <a:gd name="connsiteY2" fmla="*/ 707382 h 1446098"/>
              <a:gd name="connsiteX3" fmla="*/ 7128792 w 7128792"/>
              <a:gd name="connsiteY3" fmla="*/ 723049 h 1446098"/>
              <a:gd name="connsiteX4" fmla="*/ 7128792 w 7128792"/>
              <a:gd name="connsiteY4" fmla="*/ 1446098 h 1446098"/>
              <a:gd name="connsiteX5" fmla="*/ 0 w 7128792"/>
              <a:gd name="connsiteY5" fmla="*/ 1446098 h 1446098"/>
              <a:gd name="connsiteX6" fmla="*/ 0 w 7128792"/>
              <a:gd name="connsiteY6" fmla="*/ 0 h 1446098"/>
              <a:gd name="connsiteX0" fmla="*/ 0 w 7128792"/>
              <a:gd name="connsiteY0" fmla="*/ 0 h 1446098"/>
              <a:gd name="connsiteX1" fmla="*/ 3748991 w 7128792"/>
              <a:gd name="connsiteY1" fmla="*/ 0 h 1446098"/>
              <a:gd name="connsiteX2" fmla="*/ 3750244 w 7128792"/>
              <a:gd name="connsiteY2" fmla="*/ 707382 h 1446098"/>
              <a:gd name="connsiteX3" fmla="*/ 7128792 w 7128792"/>
              <a:gd name="connsiteY3" fmla="*/ 711142 h 1446098"/>
              <a:gd name="connsiteX4" fmla="*/ 7128792 w 7128792"/>
              <a:gd name="connsiteY4" fmla="*/ 1446098 h 1446098"/>
              <a:gd name="connsiteX5" fmla="*/ 0 w 7128792"/>
              <a:gd name="connsiteY5" fmla="*/ 1446098 h 1446098"/>
              <a:gd name="connsiteX6" fmla="*/ 0 w 7128792"/>
              <a:gd name="connsiteY6" fmla="*/ 0 h 1446098"/>
              <a:gd name="connsiteX0" fmla="*/ 0 w 7131173"/>
              <a:gd name="connsiteY0" fmla="*/ 0 h 1446098"/>
              <a:gd name="connsiteX1" fmla="*/ 3748991 w 7131173"/>
              <a:gd name="connsiteY1" fmla="*/ 0 h 1446098"/>
              <a:gd name="connsiteX2" fmla="*/ 3750244 w 7131173"/>
              <a:gd name="connsiteY2" fmla="*/ 707382 h 1446098"/>
              <a:gd name="connsiteX3" fmla="*/ 7131173 w 7131173"/>
              <a:gd name="connsiteY3" fmla="*/ 703999 h 1446098"/>
              <a:gd name="connsiteX4" fmla="*/ 7128792 w 7131173"/>
              <a:gd name="connsiteY4" fmla="*/ 1446098 h 1446098"/>
              <a:gd name="connsiteX5" fmla="*/ 0 w 7131173"/>
              <a:gd name="connsiteY5" fmla="*/ 1446098 h 1446098"/>
              <a:gd name="connsiteX6" fmla="*/ 0 w 7131173"/>
              <a:gd name="connsiteY6" fmla="*/ 0 h 1446098"/>
              <a:gd name="connsiteX0" fmla="*/ 0 w 7131173"/>
              <a:gd name="connsiteY0" fmla="*/ 0 h 1454856"/>
              <a:gd name="connsiteX1" fmla="*/ 3748991 w 7131173"/>
              <a:gd name="connsiteY1" fmla="*/ 0 h 1454856"/>
              <a:gd name="connsiteX2" fmla="*/ 3750244 w 7131173"/>
              <a:gd name="connsiteY2" fmla="*/ 707382 h 1454856"/>
              <a:gd name="connsiteX3" fmla="*/ 7131173 w 7131173"/>
              <a:gd name="connsiteY3" fmla="*/ 703999 h 1454856"/>
              <a:gd name="connsiteX4" fmla="*/ 7128792 w 7131173"/>
              <a:gd name="connsiteY4" fmla="*/ 1446098 h 1454856"/>
              <a:gd name="connsiteX5" fmla="*/ 592010 w 7131173"/>
              <a:gd name="connsiteY5" fmla="*/ 1454856 h 1454856"/>
              <a:gd name="connsiteX6" fmla="*/ 0 w 7131173"/>
              <a:gd name="connsiteY6" fmla="*/ 1446098 h 1454856"/>
              <a:gd name="connsiteX7" fmla="*/ 0 w 7131173"/>
              <a:gd name="connsiteY7" fmla="*/ 0 h 1454856"/>
              <a:gd name="connsiteX0" fmla="*/ 0 w 7131173"/>
              <a:gd name="connsiteY0" fmla="*/ 0 h 1454856"/>
              <a:gd name="connsiteX1" fmla="*/ 3748991 w 7131173"/>
              <a:gd name="connsiteY1" fmla="*/ 0 h 1454856"/>
              <a:gd name="connsiteX2" fmla="*/ 3750244 w 7131173"/>
              <a:gd name="connsiteY2" fmla="*/ 707382 h 1454856"/>
              <a:gd name="connsiteX3" fmla="*/ 7131173 w 7131173"/>
              <a:gd name="connsiteY3" fmla="*/ 703999 h 1454856"/>
              <a:gd name="connsiteX4" fmla="*/ 7128792 w 7131173"/>
              <a:gd name="connsiteY4" fmla="*/ 1446098 h 1454856"/>
              <a:gd name="connsiteX5" fmla="*/ 592010 w 7131173"/>
              <a:gd name="connsiteY5" fmla="*/ 1454856 h 1454856"/>
              <a:gd name="connsiteX6" fmla="*/ 592010 w 7131173"/>
              <a:gd name="connsiteY6" fmla="*/ 1454856 h 1454856"/>
              <a:gd name="connsiteX7" fmla="*/ 0 w 7131173"/>
              <a:gd name="connsiteY7" fmla="*/ 1446098 h 1454856"/>
              <a:gd name="connsiteX8" fmla="*/ 0 w 7131173"/>
              <a:gd name="connsiteY8" fmla="*/ 0 h 1454856"/>
              <a:gd name="connsiteX0" fmla="*/ 0 w 7131173"/>
              <a:gd name="connsiteY0" fmla="*/ 0 h 1454856"/>
              <a:gd name="connsiteX1" fmla="*/ 3748991 w 7131173"/>
              <a:gd name="connsiteY1" fmla="*/ 0 h 1454856"/>
              <a:gd name="connsiteX2" fmla="*/ 3750244 w 7131173"/>
              <a:gd name="connsiteY2" fmla="*/ 707382 h 1454856"/>
              <a:gd name="connsiteX3" fmla="*/ 7131173 w 7131173"/>
              <a:gd name="connsiteY3" fmla="*/ 703999 h 1454856"/>
              <a:gd name="connsiteX4" fmla="*/ 7128792 w 7131173"/>
              <a:gd name="connsiteY4" fmla="*/ 1446098 h 1454856"/>
              <a:gd name="connsiteX5" fmla="*/ 592010 w 7131173"/>
              <a:gd name="connsiteY5" fmla="*/ 1454856 h 1454856"/>
              <a:gd name="connsiteX6" fmla="*/ 592010 w 7131173"/>
              <a:gd name="connsiteY6" fmla="*/ 1454856 h 1454856"/>
              <a:gd name="connsiteX7" fmla="*/ 0 w 7131173"/>
              <a:gd name="connsiteY7" fmla="*/ 1446098 h 1454856"/>
              <a:gd name="connsiteX8" fmla="*/ 0 w 7131173"/>
              <a:gd name="connsiteY8" fmla="*/ 0 h 1454856"/>
              <a:gd name="connsiteX0" fmla="*/ 3553 w 7134726"/>
              <a:gd name="connsiteY0" fmla="*/ 0 h 1454856"/>
              <a:gd name="connsiteX1" fmla="*/ 3752544 w 7134726"/>
              <a:gd name="connsiteY1" fmla="*/ 0 h 1454856"/>
              <a:gd name="connsiteX2" fmla="*/ 3753797 w 7134726"/>
              <a:gd name="connsiteY2" fmla="*/ 707382 h 1454856"/>
              <a:gd name="connsiteX3" fmla="*/ 7134726 w 7134726"/>
              <a:gd name="connsiteY3" fmla="*/ 703999 h 1454856"/>
              <a:gd name="connsiteX4" fmla="*/ 7132345 w 7134726"/>
              <a:gd name="connsiteY4" fmla="*/ 1446098 h 1454856"/>
              <a:gd name="connsiteX5" fmla="*/ 595563 w 7134726"/>
              <a:gd name="connsiteY5" fmla="*/ 1454856 h 1454856"/>
              <a:gd name="connsiteX6" fmla="*/ 595563 w 7134726"/>
              <a:gd name="connsiteY6" fmla="*/ 1454856 h 1454856"/>
              <a:gd name="connsiteX7" fmla="*/ 3553 w 7134726"/>
              <a:gd name="connsiteY7" fmla="*/ 1446098 h 1454856"/>
              <a:gd name="connsiteX8" fmla="*/ 0 w 7134726"/>
              <a:gd name="connsiteY8" fmla="*/ 684835 h 1454856"/>
              <a:gd name="connsiteX9" fmla="*/ 3553 w 7134726"/>
              <a:gd name="connsiteY9" fmla="*/ 0 h 1454856"/>
              <a:gd name="connsiteX0" fmla="*/ 3553 w 7134726"/>
              <a:gd name="connsiteY0" fmla="*/ 0 h 1454856"/>
              <a:gd name="connsiteX1" fmla="*/ 3752544 w 7134726"/>
              <a:gd name="connsiteY1" fmla="*/ 0 h 1454856"/>
              <a:gd name="connsiteX2" fmla="*/ 3753797 w 7134726"/>
              <a:gd name="connsiteY2" fmla="*/ 707382 h 1454856"/>
              <a:gd name="connsiteX3" fmla="*/ 7134726 w 7134726"/>
              <a:gd name="connsiteY3" fmla="*/ 703999 h 1454856"/>
              <a:gd name="connsiteX4" fmla="*/ 7132345 w 7134726"/>
              <a:gd name="connsiteY4" fmla="*/ 1446098 h 1454856"/>
              <a:gd name="connsiteX5" fmla="*/ 595563 w 7134726"/>
              <a:gd name="connsiteY5" fmla="*/ 1454856 h 1454856"/>
              <a:gd name="connsiteX6" fmla="*/ 595563 w 7134726"/>
              <a:gd name="connsiteY6" fmla="*/ 1454856 h 1454856"/>
              <a:gd name="connsiteX7" fmla="*/ 3553 w 7134726"/>
              <a:gd name="connsiteY7" fmla="*/ 1446098 h 1454856"/>
              <a:gd name="connsiteX8" fmla="*/ 0 w 7134726"/>
              <a:gd name="connsiteY8" fmla="*/ 684835 h 1454856"/>
              <a:gd name="connsiteX9" fmla="*/ 3553 w 7134726"/>
              <a:gd name="connsiteY9" fmla="*/ 0 h 1454856"/>
              <a:gd name="connsiteX0" fmla="*/ 3553 w 7134726"/>
              <a:gd name="connsiteY0" fmla="*/ 0 h 1454856"/>
              <a:gd name="connsiteX1" fmla="*/ 3752544 w 7134726"/>
              <a:gd name="connsiteY1" fmla="*/ 0 h 1454856"/>
              <a:gd name="connsiteX2" fmla="*/ 3753797 w 7134726"/>
              <a:gd name="connsiteY2" fmla="*/ 707382 h 1454856"/>
              <a:gd name="connsiteX3" fmla="*/ 7134726 w 7134726"/>
              <a:gd name="connsiteY3" fmla="*/ 703999 h 1454856"/>
              <a:gd name="connsiteX4" fmla="*/ 7132345 w 7134726"/>
              <a:gd name="connsiteY4" fmla="*/ 1446098 h 1454856"/>
              <a:gd name="connsiteX5" fmla="*/ 595563 w 7134726"/>
              <a:gd name="connsiteY5" fmla="*/ 1454856 h 1454856"/>
              <a:gd name="connsiteX6" fmla="*/ 595563 w 7134726"/>
              <a:gd name="connsiteY6" fmla="*/ 1454856 h 1454856"/>
              <a:gd name="connsiteX7" fmla="*/ 599116 w 7134726"/>
              <a:gd name="connsiteY7" fmla="*/ 850534 h 1454856"/>
              <a:gd name="connsiteX8" fmla="*/ 0 w 7134726"/>
              <a:gd name="connsiteY8" fmla="*/ 684835 h 1454856"/>
              <a:gd name="connsiteX9" fmla="*/ 3553 w 7134726"/>
              <a:gd name="connsiteY9" fmla="*/ 0 h 1454856"/>
              <a:gd name="connsiteX0" fmla="*/ 3553 w 7134726"/>
              <a:gd name="connsiteY0" fmla="*/ 0 h 1454856"/>
              <a:gd name="connsiteX1" fmla="*/ 3752544 w 7134726"/>
              <a:gd name="connsiteY1" fmla="*/ 0 h 1454856"/>
              <a:gd name="connsiteX2" fmla="*/ 3753797 w 7134726"/>
              <a:gd name="connsiteY2" fmla="*/ 707382 h 1454856"/>
              <a:gd name="connsiteX3" fmla="*/ 7134726 w 7134726"/>
              <a:gd name="connsiteY3" fmla="*/ 703999 h 1454856"/>
              <a:gd name="connsiteX4" fmla="*/ 7132345 w 7134726"/>
              <a:gd name="connsiteY4" fmla="*/ 1446098 h 1454856"/>
              <a:gd name="connsiteX5" fmla="*/ 595563 w 7134726"/>
              <a:gd name="connsiteY5" fmla="*/ 1454856 h 1454856"/>
              <a:gd name="connsiteX6" fmla="*/ 595563 w 7134726"/>
              <a:gd name="connsiteY6" fmla="*/ 1454856 h 1454856"/>
              <a:gd name="connsiteX7" fmla="*/ 599116 w 7134726"/>
              <a:gd name="connsiteY7" fmla="*/ 850534 h 1454856"/>
              <a:gd name="connsiteX8" fmla="*/ 0 w 7134726"/>
              <a:gd name="connsiteY8" fmla="*/ 684835 h 1454856"/>
              <a:gd name="connsiteX9" fmla="*/ 3553 w 7134726"/>
              <a:gd name="connsiteY9" fmla="*/ 0 h 1454856"/>
              <a:gd name="connsiteX0" fmla="*/ 3553 w 7134726"/>
              <a:gd name="connsiteY0" fmla="*/ 0 h 1454856"/>
              <a:gd name="connsiteX1" fmla="*/ 3752544 w 7134726"/>
              <a:gd name="connsiteY1" fmla="*/ 0 h 1454856"/>
              <a:gd name="connsiteX2" fmla="*/ 3753797 w 7134726"/>
              <a:gd name="connsiteY2" fmla="*/ 707382 h 1454856"/>
              <a:gd name="connsiteX3" fmla="*/ 7134726 w 7134726"/>
              <a:gd name="connsiteY3" fmla="*/ 703999 h 1454856"/>
              <a:gd name="connsiteX4" fmla="*/ 7132345 w 7134726"/>
              <a:gd name="connsiteY4" fmla="*/ 1446098 h 1454856"/>
              <a:gd name="connsiteX5" fmla="*/ 595563 w 7134726"/>
              <a:gd name="connsiteY5" fmla="*/ 1454856 h 1454856"/>
              <a:gd name="connsiteX6" fmla="*/ 595563 w 7134726"/>
              <a:gd name="connsiteY6" fmla="*/ 1454856 h 1454856"/>
              <a:gd name="connsiteX7" fmla="*/ 599116 w 7134726"/>
              <a:gd name="connsiteY7" fmla="*/ 850534 h 1454856"/>
              <a:gd name="connsiteX8" fmla="*/ 0 w 7134726"/>
              <a:gd name="connsiteY8" fmla="*/ 684835 h 1454856"/>
              <a:gd name="connsiteX9" fmla="*/ 3553 w 7134726"/>
              <a:gd name="connsiteY9" fmla="*/ 0 h 1454856"/>
              <a:gd name="connsiteX0" fmla="*/ 3553 w 7134726"/>
              <a:gd name="connsiteY0" fmla="*/ 0 h 1454856"/>
              <a:gd name="connsiteX1" fmla="*/ 3752544 w 7134726"/>
              <a:gd name="connsiteY1" fmla="*/ 0 h 1454856"/>
              <a:gd name="connsiteX2" fmla="*/ 3753797 w 7134726"/>
              <a:gd name="connsiteY2" fmla="*/ 707382 h 1454856"/>
              <a:gd name="connsiteX3" fmla="*/ 7134726 w 7134726"/>
              <a:gd name="connsiteY3" fmla="*/ 703999 h 1454856"/>
              <a:gd name="connsiteX4" fmla="*/ 7132345 w 7134726"/>
              <a:gd name="connsiteY4" fmla="*/ 1446098 h 1454856"/>
              <a:gd name="connsiteX5" fmla="*/ 595563 w 7134726"/>
              <a:gd name="connsiteY5" fmla="*/ 1454856 h 1454856"/>
              <a:gd name="connsiteX6" fmla="*/ 595563 w 7134726"/>
              <a:gd name="connsiteY6" fmla="*/ 1454856 h 1454856"/>
              <a:gd name="connsiteX7" fmla="*/ 599116 w 7134726"/>
              <a:gd name="connsiteY7" fmla="*/ 850534 h 1454856"/>
              <a:gd name="connsiteX8" fmla="*/ 523373 w 7134726"/>
              <a:gd name="connsiteY8" fmla="*/ 738977 h 1454856"/>
              <a:gd name="connsiteX9" fmla="*/ 0 w 7134726"/>
              <a:gd name="connsiteY9" fmla="*/ 684835 h 1454856"/>
              <a:gd name="connsiteX10" fmla="*/ 3553 w 7134726"/>
              <a:gd name="connsiteY10" fmla="*/ 0 h 1454856"/>
              <a:gd name="connsiteX0" fmla="*/ 3553 w 7134726"/>
              <a:gd name="connsiteY0" fmla="*/ 0 h 1454856"/>
              <a:gd name="connsiteX1" fmla="*/ 3752544 w 7134726"/>
              <a:gd name="connsiteY1" fmla="*/ 0 h 1454856"/>
              <a:gd name="connsiteX2" fmla="*/ 3753797 w 7134726"/>
              <a:gd name="connsiteY2" fmla="*/ 707382 h 1454856"/>
              <a:gd name="connsiteX3" fmla="*/ 7134726 w 7134726"/>
              <a:gd name="connsiteY3" fmla="*/ 703999 h 1454856"/>
              <a:gd name="connsiteX4" fmla="*/ 7132345 w 7134726"/>
              <a:gd name="connsiteY4" fmla="*/ 1446098 h 1454856"/>
              <a:gd name="connsiteX5" fmla="*/ 595563 w 7134726"/>
              <a:gd name="connsiteY5" fmla="*/ 1454856 h 1454856"/>
              <a:gd name="connsiteX6" fmla="*/ 595563 w 7134726"/>
              <a:gd name="connsiteY6" fmla="*/ 1454856 h 1454856"/>
              <a:gd name="connsiteX7" fmla="*/ 599116 w 7134726"/>
              <a:gd name="connsiteY7" fmla="*/ 850534 h 1454856"/>
              <a:gd name="connsiteX8" fmla="*/ 523373 w 7134726"/>
              <a:gd name="connsiteY8" fmla="*/ 702882 h 1454856"/>
              <a:gd name="connsiteX9" fmla="*/ 0 w 7134726"/>
              <a:gd name="connsiteY9" fmla="*/ 684835 h 1454856"/>
              <a:gd name="connsiteX10" fmla="*/ 3553 w 7134726"/>
              <a:gd name="connsiteY10" fmla="*/ 0 h 1454856"/>
              <a:gd name="connsiteX0" fmla="*/ 3553 w 7134726"/>
              <a:gd name="connsiteY0" fmla="*/ 0 h 1454856"/>
              <a:gd name="connsiteX1" fmla="*/ 3752544 w 7134726"/>
              <a:gd name="connsiteY1" fmla="*/ 0 h 1454856"/>
              <a:gd name="connsiteX2" fmla="*/ 3753797 w 7134726"/>
              <a:gd name="connsiteY2" fmla="*/ 707382 h 1454856"/>
              <a:gd name="connsiteX3" fmla="*/ 7134726 w 7134726"/>
              <a:gd name="connsiteY3" fmla="*/ 703999 h 1454856"/>
              <a:gd name="connsiteX4" fmla="*/ 7132345 w 7134726"/>
              <a:gd name="connsiteY4" fmla="*/ 1446098 h 1454856"/>
              <a:gd name="connsiteX5" fmla="*/ 595563 w 7134726"/>
              <a:gd name="connsiteY5" fmla="*/ 1454856 h 1454856"/>
              <a:gd name="connsiteX6" fmla="*/ 595563 w 7134726"/>
              <a:gd name="connsiteY6" fmla="*/ 1454856 h 1454856"/>
              <a:gd name="connsiteX7" fmla="*/ 599116 w 7134726"/>
              <a:gd name="connsiteY7" fmla="*/ 850534 h 1454856"/>
              <a:gd name="connsiteX8" fmla="*/ 523373 w 7134726"/>
              <a:gd name="connsiteY8" fmla="*/ 702882 h 1454856"/>
              <a:gd name="connsiteX9" fmla="*/ 0 w 7134726"/>
              <a:gd name="connsiteY9" fmla="*/ 684835 h 1454856"/>
              <a:gd name="connsiteX10" fmla="*/ 3553 w 7134726"/>
              <a:gd name="connsiteY10" fmla="*/ 0 h 1454856"/>
              <a:gd name="connsiteX0" fmla="*/ 3553 w 7134726"/>
              <a:gd name="connsiteY0" fmla="*/ 0 h 1454856"/>
              <a:gd name="connsiteX1" fmla="*/ 3752544 w 7134726"/>
              <a:gd name="connsiteY1" fmla="*/ 0 h 1454856"/>
              <a:gd name="connsiteX2" fmla="*/ 3753797 w 7134726"/>
              <a:gd name="connsiteY2" fmla="*/ 707382 h 1454856"/>
              <a:gd name="connsiteX3" fmla="*/ 7134726 w 7134726"/>
              <a:gd name="connsiteY3" fmla="*/ 703999 h 1454856"/>
              <a:gd name="connsiteX4" fmla="*/ 7132345 w 7134726"/>
              <a:gd name="connsiteY4" fmla="*/ 1446098 h 1454856"/>
              <a:gd name="connsiteX5" fmla="*/ 595563 w 7134726"/>
              <a:gd name="connsiteY5" fmla="*/ 1454856 h 1454856"/>
              <a:gd name="connsiteX6" fmla="*/ 595563 w 7134726"/>
              <a:gd name="connsiteY6" fmla="*/ 1454856 h 1454856"/>
              <a:gd name="connsiteX7" fmla="*/ 599116 w 7134726"/>
              <a:gd name="connsiteY7" fmla="*/ 850534 h 1454856"/>
              <a:gd name="connsiteX8" fmla="*/ 523373 w 7134726"/>
              <a:gd name="connsiteY8" fmla="*/ 695738 h 1454856"/>
              <a:gd name="connsiteX9" fmla="*/ 0 w 7134726"/>
              <a:gd name="connsiteY9" fmla="*/ 684835 h 1454856"/>
              <a:gd name="connsiteX10" fmla="*/ 3553 w 7134726"/>
              <a:gd name="connsiteY10" fmla="*/ 0 h 1454856"/>
              <a:gd name="connsiteX0" fmla="*/ 3553 w 7134726"/>
              <a:gd name="connsiteY0" fmla="*/ 0 h 1454856"/>
              <a:gd name="connsiteX1" fmla="*/ 3752544 w 7134726"/>
              <a:gd name="connsiteY1" fmla="*/ 0 h 1454856"/>
              <a:gd name="connsiteX2" fmla="*/ 3753797 w 7134726"/>
              <a:gd name="connsiteY2" fmla="*/ 707382 h 1454856"/>
              <a:gd name="connsiteX3" fmla="*/ 7134726 w 7134726"/>
              <a:gd name="connsiteY3" fmla="*/ 703999 h 1454856"/>
              <a:gd name="connsiteX4" fmla="*/ 7132345 w 7134726"/>
              <a:gd name="connsiteY4" fmla="*/ 1446098 h 1454856"/>
              <a:gd name="connsiteX5" fmla="*/ 595563 w 7134726"/>
              <a:gd name="connsiteY5" fmla="*/ 1454856 h 1454856"/>
              <a:gd name="connsiteX6" fmla="*/ 595563 w 7134726"/>
              <a:gd name="connsiteY6" fmla="*/ 1454856 h 1454856"/>
              <a:gd name="connsiteX7" fmla="*/ 599116 w 7134726"/>
              <a:gd name="connsiteY7" fmla="*/ 850534 h 1454856"/>
              <a:gd name="connsiteX8" fmla="*/ 523373 w 7134726"/>
              <a:gd name="connsiteY8" fmla="*/ 695738 h 1454856"/>
              <a:gd name="connsiteX9" fmla="*/ 0 w 7134726"/>
              <a:gd name="connsiteY9" fmla="*/ 684835 h 1454856"/>
              <a:gd name="connsiteX10" fmla="*/ 3553 w 7134726"/>
              <a:gd name="connsiteY10" fmla="*/ 0 h 1454856"/>
              <a:gd name="connsiteX0" fmla="*/ 3553 w 7134726"/>
              <a:gd name="connsiteY0" fmla="*/ 0 h 1454856"/>
              <a:gd name="connsiteX1" fmla="*/ 3752544 w 7134726"/>
              <a:gd name="connsiteY1" fmla="*/ 0 h 1454856"/>
              <a:gd name="connsiteX2" fmla="*/ 3753797 w 7134726"/>
              <a:gd name="connsiteY2" fmla="*/ 707382 h 1454856"/>
              <a:gd name="connsiteX3" fmla="*/ 7134726 w 7134726"/>
              <a:gd name="connsiteY3" fmla="*/ 703999 h 1454856"/>
              <a:gd name="connsiteX4" fmla="*/ 7132345 w 7134726"/>
              <a:gd name="connsiteY4" fmla="*/ 1446098 h 1454856"/>
              <a:gd name="connsiteX5" fmla="*/ 595563 w 7134726"/>
              <a:gd name="connsiteY5" fmla="*/ 1454856 h 1454856"/>
              <a:gd name="connsiteX6" fmla="*/ 595563 w 7134726"/>
              <a:gd name="connsiteY6" fmla="*/ 1454856 h 1454856"/>
              <a:gd name="connsiteX7" fmla="*/ 599116 w 7134726"/>
              <a:gd name="connsiteY7" fmla="*/ 850534 h 1454856"/>
              <a:gd name="connsiteX8" fmla="*/ 523373 w 7134726"/>
              <a:gd name="connsiteY8" fmla="*/ 695738 h 1454856"/>
              <a:gd name="connsiteX9" fmla="*/ 188620 w 7134726"/>
              <a:gd name="connsiteY9" fmla="*/ 733964 h 1454856"/>
              <a:gd name="connsiteX10" fmla="*/ 0 w 7134726"/>
              <a:gd name="connsiteY10" fmla="*/ 684835 h 1454856"/>
              <a:gd name="connsiteX11" fmla="*/ 3553 w 7134726"/>
              <a:gd name="connsiteY11" fmla="*/ 0 h 1454856"/>
              <a:gd name="connsiteX0" fmla="*/ 3553 w 7134726"/>
              <a:gd name="connsiteY0" fmla="*/ 0 h 1454856"/>
              <a:gd name="connsiteX1" fmla="*/ 3752544 w 7134726"/>
              <a:gd name="connsiteY1" fmla="*/ 0 h 1454856"/>
              <a:gd name="connsiteX2" fmla="*/ 3753797 w 7134726"/>
              <a:gd name="connsiteY2" fmla="*/ 707382 h 1454856"/>
              <a:gd name="connsiteX3" fmla="*/ 7134726 w 7134726"/>
              <a:gd name="connsiteY3" fmla="*/ 703999 h 1454856"/>
              <a:gd name="connsiteX4" fmla="*/ 7132345 w 7134726"/>
              <a:gd name="connsiteY4" fmla="*/ 1446098 h 1454856"/>
              <a:gd name="connsiteX5" fmla="*/ 595563 w 7134726"/>
              <a:gd name="connsiteY5" fmla="*/ 1454856 h 1454856"/>
              <a:gd name="connsiteX6" fmla="*/ 595563 w 7134726"/>
              <a:gd name="connsiteY6" fmla="*/ 1454856 h 1454856"/>
              <a:gd name="connsiteX7" fmla="*/ 599116 w 7134726"/>
              <a:gd name="connsiteY7" fmla="*/ 850534 h 1454856"/>
              <a:gd name="connsiteX8" fmla="*/ 523373 w 7134726"/>
              <a:gd name="connsiteY8" fmla="*/ 695738 h 1454856"/>
              <a:gd name="connsiteX9" fmla="*/ 176713 w 7134726"/>
              <a:gd name="connsiteY9" fmla="*/ 695864 h 1454856"/>
              <a:gd name="connsiteX10" fmla="*/ 0 w 7134726"/>
              <a:gd name="connsiteY10" fmla="*/ 684835 h 1454856"/>
              <a:gd name="connsiteX11" fmla="*/ 3553 w 7134726"/>
              <a:gd name="connsiteY11" fmla="*/ 0 h 1454856"/>
              <a:gd name="connsiteX0" fmla="*/ 3553 w 7134726"/>
              <a:gd name="connsiteY0" fmla="*/ 0 h 1454856"/>
              <a:gd name="connsiteX1" fmla="*/ 3752544 w 7134726"/>
              <a:gd name="connsiteY1" fmla="*/ 0 h 1454856"/>
              <a:gd name="connsiteX2" fmla="*/ 3753797 w 7134726"/>
              <a:gd name="connsiteY2" fmla="*/ 707382 h 1454856"/>
              <a:gd name="connsiteX3" fmla="*/ 7134726 w 7134726"/>
              <a:gd name="connsiteY3" fmla="*/ 703999 h 1454856"/>
              <a:gd name="connsiteX4" fmla="*/ 7132345 w 7134726"/>
              <a:gd name="connsiteY4" fmla="*/ 1446098 h 1454856"/>
              <a:gd name="connsiteX5" fmla="*/ 595563 w 7134726"/>
              <a:gd name="connsiteY5" fmla="*/ 1454856 h 1454856"/>
              <a:gd name="connsiteX6" fmla="*/ 595563 w 7134726"/>
              <a:gd name="connsiteY6" fmla="*/ 1454856 h 1454856"/>
              <a:gd name="connsiteX7" fmla="*/ 599116 w 7134726"/>
              <a:gd name="connsiteY7" fmla="*/ 850534 h 1454856"/>
              <a:gd name="connsiteX8" fmla="*/ 523373 w 7134726"/>
              <a:gd name="connsiteY8" fmla="*/ 695738 h 1454856"/>
              <a:gd name="connsiteX9" fmla="*/ 405314 w 7134726"/>
              <a:gd name="connsiteY9" fmla="*/ 688720 h 1454856"/>
              <a:gd name="connsiteX10" fmla="*/ 176713 w 7134726"/>
              <a:gd name="connsiteY10" fmla="*/ 695864 h 1454856"/>
              <a:gd name="connsiteX11" fmla="*/ 0 w 7134726"/>
              <a:gd name="connsiteY11" fmla="*/ 684835 h 1454856"/>
              <a:gd name="connsiteX12" fmla="*/ 3553 w 7134726"/>
              <a:gd name="connsiteY12" fmla="*/ 0 h 1454856"/>
              <a:gd name="connsiteX0" fmla="*/ 3553 w 7134726"/>
              <a:gd name="connsiteY0" fmla="*/ 0 h 1454856"/>
              <a:gd name="connsiteX1" fmla="*/ 3752544 w 7134726"/>
              <a:gd name="connsiteY1" fmla="*/ 0 h 1454856"/>
              <a:gd name="connsiteX2" fmla="*/ 3753797 w 7134726"/>
              <a:gd name="connsiteY2" fmla="*/ 707382 h 1454856"/>
              <a:gd name="connsiteX3" fmla="*/ 7134726 w 7134726"/>
              <a:gd name="connsiteY3" fmla="*/ 703999 h 1454856"/>
              <a:gd name="connsiteX4" fmla="*/ 7132345 w 7134726"/>
              <a:gd name="connsiteY4" fmla="*/ 1446098 h 1454856"/>
              <a:gd name="connsiteX5" fmla="*/ 595563 w 7134726"/>
              <a:gd name="connsiteY5" fmla="*/ 1454856 h 1454856"/>
              <a:gd name="connsiteX6" fmla="*/ 595563 w 7134726"/>
              <a:gd name="connsiteY6" fmla="*/ 1454856 h 1454856"/>
              <a:gd name="connsiteX7" fmla="*/ 599116 w 7134726"/>
              <a:gd name="connsiteY7" fmla="*/ 850534 h 1454856"/>
              <a:gd name="connsiteX8" fmla="*/ 523373 w 7134726"/>
              <a:gd name="connsiteY8" fmla="*/ 695738 h 1454856"/>
              <a:gd name="connsiteX9" fmla="*/ 386264 w 7134726"/>
              <a:gd name="connsiteY9" fmla="*/ 691102 h 1454856"/>
              <a:gd name="connsiteX10" fmla="*/ 176713 w 7134726"/>
              <a:gd name="connsiteY10" fmla="*/ 695864 h 1454856"/>
              <a:gd name="connsiteX11" fmla="*/ 0 w 7134726"/>
              <a:gd name="connsiteY11" fmla="*/ 684835 h 1454856"/>
              <a:gd name="connsiteX12" fmla="*/ 3553 w 7134726"/>
              <a:gd name="connsiteY12" fmla="*/ 0 h 1454856"/>
              <a:gd name="connsiteX0" fmla="*/ 3553 w 7134726"/>
              <a:gd name="connsiteY0" fmla="*/ 0 h 1454856"/>
              <a:gd name="connsiteX1" fmla="*/ 3752544 w 7134726"/>
              <a:gd name="connsiteY1" fmla="*/ 0 h 1454856"/>
              <a:gd name="connsiteX2" fmla="*/ 3753797 w 7134726"/>
              <a:gd name="connsiteY2" fmla="*/ 707382 h 1454856"/>
              <a:gd name="connsiteX3" fmla="*/ 7134726 w 7134726"/>
              <a:gd name="connsiteY3" fmla="*/ 703999 h 1454856"/>
              <a:gd name="connsiteX4" fmla="*/ 7132345 w 7134726"/>
              <a:gd name="connsiteY4" fmla="*/ 1446098 h 1454856"/>
              <a:gd name="connsiteX5" fmla="*/ 595563 w 7134726"/>
              <a:gd name="connsiteY5" fmla="*/ 1454856 h 1454856"/>
              <a:gd name="connsiteX6" fmla="*/ 595563 w 7134726"/>
              <a:gd name="connsiteY6" fmla="*/ 1454856 h 1454856"/>
              <a:gd name="connsiteX7" fmla="*/ 599116 w 7134726"/>
              <a:gd name="connsiteY7" fmla="*/ 850534 h 1454856"/>
              <a:gd name="connsiteX8" fmla="*/ 523373 w 7134726"/>
              <a:gd name="connsiteY8" fmla="*/ 695738 h 1454856"/>
              <a:gd name="connsiteX9" fmla="*/ 386264 w 7134726"/>
              <a:gd name="connsiteY9" fmla="*/ 691102 h 1454856"/>
              <a:gd name="connsiteX10" fmla="*/ 176713 w 7134726"/>
              <a:gd name="connsiteY10" fmla="*/ 695864 h 1454856"/>
              <a:gd name="connsiteX11" fmla="*/ 0 w 7134726"/>
              <a:gd name="connsiteY11" fmla="*/ 684835 h 1454856"/>
              <a:gd name="connsiteX12" fmla="*/ 3553 w 7134726"/>
              <a:gd name="connsiteY12" fmla="*/ 0 h 1454856"/>
              <a:gd name="connsiteX0" fmla="*/ 3553 w 7134726"/>
              <a:gd name="connsiteY0" fmla="*/ 0 h 1454856"/>
              <a:gd name="connsiteX1" fmla="*/ 3752544 w 7134726"/>
              <a:gd name="connsiteY1" fmla="*/ 0 h 1454856"/>
              <a:gd name="connsiteX2" fmla="*/ 3753797 w 7134726"/>
              <a:gd name="connsiteY2" fmla="*/ 707382 h 1454856"/>
              <a:gd name="connsiteX3" fmla="*/ 7134726 w 7134726"/>
              <a:gd name="connsiteY3" fmla="*/ 703999 h 1454856"/>
              <a:gd name="connsiteX4" fmla="*/ 7132345 w 7134726"/>
              <a:gd name="connsiteY4" fmla="*/ 1446098 h 1454856"/>
              <a:gd name="connsiteX5" fmla="*/ 595563 w 7134726"/>
              <a:gd name="connsiteY5" fmla="*/ 1454856 h 1454856"/>
              <a:gd name="connsiteX6" fmla="*/ 595563 w 7134726"/>
              <a:gd name="connsiteY6" fmla="*/ 1454856 h 1454856"/>
              <a:gd name="connsiteX7" fmla="*/ 599116 w 7134726"/>
              <a:gd name="connsiteY7" fmla="*/ 850534 h 1454856"/>
              <a:gd name="connsiteX8" fmla="*/ 523373 w 7134726"/>
              <a:gd name="connsiteY8" fmla="*/ 695738 h 1454856"/>
              <a:gd name="connsiteX9" fmla="*/ 386264 w 7134726"/>
              <a:gd name="connsiteY9" fmla="*/ 691102 h 1454856"/>
              <a:gd name="connsiteX10" fmla="*/ 176713 w 7134726"/>
              <a:gd name="connsiteY10" fmla="*/ 695864 h 1454856"/>
              <a:gd name="connsiteX11" fmla="*/ 0 w 7134726"/>
              <a:gd name="connsiteY11" fmla="*/ 684835 h 1454856"/>
              <a:gd name="connsiteX12" fmla="*/ 3553 w 7134726"/>
              <a:gd name="connsiteY12" fmla="*/ 0 h 1454856"/>
              <a:gd name="connsiteX0" fmla="*/ 3553 w 7134726"/>
              <a:gd name="connsiteY0" fmla="*/ 0 h 1454856"/>
              <a:gd name="connsiteX1" fmla="*/ 3752544 w 7134726"/>
              <a:gd name="connsiteY1" fmla="*/ 0 h 1454856"/>
              <a:gd name="connsiteX2" fmla="*/ 3753797 w 7134726"/>
              <a:gd name="connsiteY2" fmla="*/ 707382 h 1454856"/>
              <a:gd name="connsiteX3" fmla="*/ 7134726 w 7134726"/>
              <a:gd name="connsiteY3" fmla="*/ 703999 h 1454856"/>
              <a:gd name="connsiteX4" fmla="*/ 7132345 w 7134726"/>
              <a:gd name="connsiteY4" fmla="*/ 1446098 h 1454856"/>
              <a:gd name="connsiteX5" fmla="*/ 595563 w 7134726"/>
              <a:gd name="connsiteY5" fmla="*/ 1454856 h 1454856"/>
              <a:gd name="connsiteX6" fmla="*/ 595563 w 7134726"/>
              <a:gd name="connsiteY6" fmla="*/ 1454856 h 1454856"/>
              <a:gd name="connsiteX7" fmla="*/ 599116 w 7134726"/>
              <a:gd name="connsiteY7" fmla="*/ 850534 h 1454856"/>
              <a:gd name="connsiteX8" fmla="*/ 523373 w 7134726"/>
              <a:gd name="connsiteY8" fmla="*/ 695738 h 1454856"/>
              <a:gd name="connsiteX9" fmla="*/ 176713 w 7134726"/>
              <a:gd name="connsiteY9" fmla="*/ 695864 h 1454856"/>
              <a:gd name="connsiteX10" fmla="*/ 0 w 7134726"/>
              <a:gd name="connsiteY10" fmla="*/ 684835 h 1454856"/>
              <a:gd name="connsiteX11" fmla="*/ 3553 w 7134726"/>
              <a:gd name="connsiteY11" fmla="*/ 0 h 1454856"/>
              <a:gd name="connsiteX0" fmla="*/ 3553 w 7134726"/>
              <a:gd name="connsiteY0" fmla="*/ 0 h 1454856"/>
              <a:gd name="connsiteX1" fmla="*/ 3752544 w 7134726"/>
              <a:gd name="connsiteY1" fmla="*/ 0 h 1454856"/>
              <a:gd name="connsiteX2" fmla="*/ 3753797 w 7134726"/>
              <a:gd name="connsiteY2" fmla="*/ 707382 h 1454856"/>
              <a:gd name="connsiteX3" fmla="*/ 7134726 w 7134726"/>
              <a:gd name="connsiteY3" fmla="*/ 703999 h 1454856"/>
              <a:gd name="connsiteX4" fmla="*/ 7132345 w 7134726"/>
              <a:gd name="connsiteY4" fmla="*/ 1446098 h 1454856"/>
              <a:gd name="connsiteX5" fmla="*/ 595563 w 7134726"/>
              <a:gd name="connsiteY5" fmla="*/ 1454856 h 1454856"/>
              <a:gd name="connsiteX6" fmla="*/ 595563 w 7134726"/>
              <a:gd name="connsiteY6" fmla="*/ 1454856 h 1454856"/>
              <a:gd name="connsiteX7" fmla="*/ 599116 w 7134726"/>
              <a:gd name="connsiteY7" fmla="*/ 850534 h 1454856"/>
              <a:gd name="connsiteX8" fmla="*/ 523373 w 7134726"/>
              <a:gd name="connsiteY8" fmla="*/ 695738 h 1454856"/>
              <a:gd name="connsiteX9" fmla="*/ 362451 w 7134726"/>
              <a:gd name="connsiteY9" fmla="*/ 693483 h 1454856"/>
              <a:gd name="connsiteX10" fmla="*/ 176713 w 7134726"/>
              <a:gd name="connsiteY10" fmla="*/ 695864 h 1454856"/>
              <a:gd name="connsiteX11" fmla="*/ 0 w 7134726"/>
              <a:gd name="connsiteY11" fmla="*/ 684835 h 1454856"/>
              <a:gd name="connsiteX12" fmla="*/ 3553 w 7134726"/>
              <a:gd name="connsiteY12" fmla="*/ 0 h 1454856"/>
              <a:gd name="connsiteX0" fmla="*/ 3553 w 7134726"/>
              <a:gd name="connsiteY0" fmla="*/ 0 h 1454856"/>
              <a:gd name="connsiteX1" fmla="*/ 3752544 w 7134726"/>
              <a:gd name="connsiteY1" fmla="*/ 0 h 1454856"/>
              <a:gd name="connsiteX2" fmla="*/ 3753797 w 7134726"/>
              <a:gd name="connsiteY2" fmla="*/ 707382 h 1454856"/>
              <a:gd name="connsiteX3" fmla="*/ 7134726 w 7134726"/>
              <a:gd name="connsiteY3" fmla="*/ 703999 h 1454856"/>
              <a:gd name="connsiteX4" fmla="*/ 7132345 w 7134726"/>
              <a:gd name="connsiteY4" fmla="*/ 1446098 h 1454856"/>
              <a:gd name="connsiteX5" fmla="*/ 595563 w 7134726"/>
              <a:gd name="connsiteY5" fmla="*/ 1454856 h 1454856"/>
              <a:gd name="connsiteX6" fmla="*/ 595563 w 7134726"/>
              <a:gd name="connsiteY6" fmla="*/ 1454856 h 1454856"/>
              <a:gd name="connsiteX7" fmla="*/ 599116 w 7134726"/>
              <a:gd name="connsiteY7" fmla="*/ 850534 h 1454856"/>
              <a:gd name="connsiteX8" fmla="*/ 523373 w 7134726"/>
              <a:gd name="connsiteY8" fmla="*/ 695738 h 1454856"/>
              <a:gd name="connsiteX9" fmla="*/ 362451 w 7134726"/>
              <a:gd name="connsiteY9" fmla="*/ 693483 h 1454856"/>
              <a:gd name="connsiteX10" fmla="*/ 176713 w 7134726"/>
              <a:gd name="connsiteY10" fmla="*/ 695864 h 1454856"/>
              <a:gd name="connsiteX11" fmla="*/ 0 w 7134726"/>
              <a:gd name="connsiteY11" fmla="*/ 684835 h 1454856"/>
              <a:gd name="connsiteX12" fmla="*/ 3553 w 7134726"/>
              <a:gd name="connsiteY12" fmla="*/ 0 h 1454856"/>
              <a:gd name="connsiteX0" fmla="*/ 3553 w 7134726"/>
              <a:gd name="connsiteY0" fmla="*/ 0 h 1454856"/>
              <a:gd name="connsiteX1" fmla="*/ 3752544 w 7134726"/>
              <a:gd name="connsiteY1" fmla="*/ 0 h 1454856"/>
              <a:gd name="connsiteX2" fmla="*/ 3753797 w 7134726"/>
              <a:gd name="connsiteY2" fmla="*/ 707382 h 1454856"/>
              <a:gd name="connsiteX3" fmla="*/ 7134726 w 7134726"/>
              <a:gd name="connsiteY3" fmla="*/ 703999 h 1454856"/>
              <a:gd name="connsiteX4" fmla="*/ 7132345 w 7134726"/>
              <a:gd name="connsiteY4" fmla="*/ 1446098 h 1454856"/>
              <a:gd name="connsiteX5" fmla="*/ 595563 w 7134726"/>
              <a:gd name="connsiteY5" fmla="*/ 1454856 h 1454856"/>
              <a:gd name="connsiteX6" fmla="*/ 595563 w 7134726"/>
              <a:gd name="connsiteY6" fmla="*/ 1454856 h 1454856"/>
              <a:gd name="connsiteX7" fmla="*/ 599116 w 7134726"/>
              <a:gd name="connsiteY7" fmla="*/ 850534 h 1454856"/>
              <a:gd name="connsiteX8" fmla="*/ 523373 w 7134726"/>
              <a:gd name="connsiteY8" fmla="*/ 695738 h 1454856"/>
              <a:gd name="connsiteX9" fmla="*/ 362451 w 7134726"/>
              <a:gd name="connsiteY9" fmla="*/ 693483 h 1454856"/>
              <a:gd name="connsiteX10" fmla="*/ 176713 w 7134726"/>
              <a:gd name="connsiteY10" fmla="*/ 695864 h 1454856"/>
              <a:gd name="connsiteX11" fmla="*/ 0 w 7134726"/>
              <a:gd name="connsiteY11" fmla="*/ 684835 h 1454856"/>
              <a:gd name="connsiteX12" fmla="*/ 3553 w 7134726"/>
              <a:gd name="connsiteY12" fmla="*/ 0 h 1454856"/>
              <a:gd name="connsiteX0" fmla="*/ 5934 w 7137107"/>
              <a:gd name="connsiteY0" fmla="*/ 0 h 1454856"/>
              <a:gd name="connsiteX1" fmla="*/ 3754925 w 7137107"/>
              <a:gd name="connsiteY1" fmla="*/ 0 h 1454856"/>
              <a:gd name="connsiteX2" fmla="*/ 3756178 w 7137107"/>
              <a:gd name="connsiteY2" fmla="*/ 707382 h 1454856"/>
              <a:gd name="connsiteX3" fmla="*/ 7137107 w 7137107"/>
              <a:gd name="connsiteY3" fmla="*/ 703999 h 1454856"/>
              <a:gd name="connsiteX4" fmla="*/ 7134726 w 7137107"/>
              <a:gd name="connsiteY4" fmla="*/ 1446098 h 1454856"/>
              <a:gd name="connsiteX5" fmla="*/ 597944 w 7137107"/>
              <a:gd name="connsiteY5" fmla="*/ 1454856 h 1454856"/>
              <a:gd name="connsiteX6" fmla="*/ 597944 w 7137107"/>
              <a:gd name="connsiteY6" fmla="*/ 1454856 h 1454856"/>
              <a:gd name="connsiteX7" fmla="*/ 601497 w 7137107"/>
              <a:gd name="connsiteY7" fmla="*/ 850534 h 1454856"/>
              <a:gd name="connsiteX8" fmla="*/ 525754 w 7137107"/>
              <a:gd name="connsiteY8" fmla="*/ 695738 h 1454856"/>
              <a:gd name="connsiteX9" fmla="*/ 364832 w 7137107"/>
              <a:gd name="connsiteY9" fmla="*/ 693483 h 1454856"/>
              <a:gd name="connsiteX10" fmla="*/ 179094 w 7137107"/>
              <a:gd name="connsiteY10" fmla="*/ 695864 h 1454856"/>
              <a:gd name="connsiteX11" fmla="*/ 0 w 7137107"/>
              <a:gd name="connsiteY11" fmla="*/ 696741 h 1454856"/>
              <a:gd name="connsiteX12" fmla="*/ 5934 w 7137107"/>
              <a:gd name="connsiteY12" fmla="*/ 0 h 1454856"/>
              <a:gd name="connsiteX0" fmla="*/ 5934 w 7137107"/>
              <a:gd name="connsiteY0" fmla="*/ 0 h 1454856"/>
              <a:gd name="connsiteX1" fmla="*/ 3754925 w 7137107"/>
              <a:gd name="connsiteY1" fmla="*/ 0 h 1454856"/>
              <a:gd name="connsiteX2" fmla="*/ 3756178 w 7137107"/>
              <a:gd name="connsiteY2" fmla="*/ 707382 h 1454856"/>
              <a:gd name="connsiteX3" fmla="*/ 7137107 w 7137107"/>
              <a:gd name="connsiteY3" fmla="*/ 703999 h 1454856"/>
              <a:gd name="connsiteX4" fmla="*/ 7134726 w 7137107"/>
              <a:gd name="connsiteY4" fmla="*/ 1446098 h 1454856"/>
              <a:gd name="connsiteX5" fmla="*/ 597944 w 7137107"/>
              <a:gd name="connsiteY5" fmla="*/ 1454856 h 1454856"/>
              <a:gd name="connsiteX6" fmla="*/ 597944 w 7137107"/>
              <a:gd name="connsiteY6" fmla="*/ 1454856 h 1454856"/>
              <a:gd name="connsiteX7" fmla="*/ 601497 w 7137107"/>
              <a:gd name="connsiteY7" fmla="*/ 850534 h 1454856"/>
              <a:gd name="connsiteX8" fmla="*/ 525754 w 7137107"/>
              <a:gd name="connsiteY8" fmla="*/ 695738 h 1454856"/>
              <a:gd name="connsiteX9" fmla="*/ 364832 w 7137107"/>
              <a:gd name="connsiteY9" fmla="*/ 693483 h 1454856"/>
              <a:gd name="connsiteX10" fmla="*/ 0 w 7137107"/>
              <a:gd name="connsiteY10" fmla="*/ 696741 h 1454856"/>
              <a:gd name="connsiteX11" fmla="*/ 5934 w 7137107"/>
              <a:gd name="connsiteY11" fmla="*/ 0 h 1454856"/>
              <a:gd name="connsiteX0" fmla="*/ 5934 w 7137107"/>
              <a:gd name="connsiteY0" fmla="*/ 0 h 1454856"/>
              <a:gd name="connsiteX1" fmla="*/ 3754925 w 7137107"/>
              <a:gd name="connsiteY1" fmla="*/ 0 h 1454856"/>
              <a:gd name="connsiteX2" fmla="*/ 3756178 w 7137107"/>
              <a:gd name="connsiteY2" fmla="*/ 707382 h 1454856"/>
              <a:gd name="connsiteX3" fmla="*/ 7137107 w 7137107"/>
              <a:gd name="connsiteY3" fmla="*/ 703999 h 1454856"/>
              <a:gd name="connsiteX4" fmla="*/ 7134726 w 7137107"/>
              <a:gd name="connsiteY4" fmla="*/ 1446098 h 1454856"/>
              <a:gd name="connsiteX5" fmla="*/ 597944 w 7137107"/>
              <a:gd name="connsiteY5" fmla="*/ 1454856 h 1454856"/>
              <a:gd name="connsiteX6" fmla="*/ 597944 w 7137107"/>
              <a:gd name="connsiteY6" fmla="*/ 1454856 h 1454856"/>
              <a:gd name="connsiteX7" fmla="*/ 601497 w 7137107"/>
              <a:gd name="connsiteY7" fmla="*/ 850534 h 1454856"/>
              <a:gd name="connsiteX8" fmla="*/ 525754 w 7137107"/>
              <a:gd name="connsiteY8" fmla="*/ 695738 h 1454856"/>
              <a:gd name="connsiteX9" fmla="*/ 0 w 7137107"/>
              <a:gd name="connsiteY9" fmla="*/ 696741 h 1454856"/>
              <a:gd name="connsiteX10" fmla="*/ 5934 w 7137107"/>
              <a:gd name="connsiteY10" fmla="*/ 0 h 1454856"/>
              <a:gd name="connsiteX0" fmla="*/ 5934 w 7137107"/>
              <a:gd name="connsiteY0" fmla="*/ 0 h 1454856"/>
              <a:gd name="connsiteX1" fmla="*/ 3754925 w 7137107"/>
              <a:gd name="connsiteY1" fmla="*/ 0 h 1454856"/>
              <a:gd name="connsiteX2" fmla="*/ 3756178 w 7137107"/>
              <a:gd name="connsiteY2" fmla="*/ 707382 h 1454856"/>
              <a:gd name="connsiteX3" fmla="*/ 7137107 w 7137107"/>
              <a:gd name="connsiteY3" fmla="*/ 703999 h 1454856"/>
              <a:gd name="connsiteX4" fmla="*/ 7134726 w 7137107"/>
              <a:gd name="connsiteY4" fmla="*/ 1446098 h 1454856"/>
              <a:gd name="connsiteX5" fmla="*/ 597944 w 7137107"/>
              <a:gd name="connsiteY5" fmla="*/ 1454856 h 1454856"/>
              <a:gd name="connsiteX6" fmla="*/ 597944 w 7137107"/>
              <a:gd name="connsiteY6" fmla="*/ 1454856 h 1454856"/>
              <a:gd name="connsiteX7" fmla="*/ 601497 w 7137107"/>
              <a:gd name="connsiteY7" fmla="*/ 850534 h 1454856"/>
              <a:gd name="connsiteX8" fmla="*/ 525754 w 7137107"/>
              <a:gd name="connsiteY8" fmla="*/ 695738 h 1454856"/>
              <a:gd name="connsiteX9" fmla="*/ 0 w 7137107"/>
              <a:gd name="connsiteY9" fmla="*/ 696741 h 1454856"/>
              <a:gd name="connsiteX10" fmla="*/ 5934 w 7137107"/>
              <a:gd name="connsiteY10" fmla="*/ 0 h 1454856"/>
              <a:gd name="connsiteX0" fmla="*/ 5934 w 7137107"/>
              <a:gd name="connsiteY0" fmla="*/ 0 h 1454856"/>
              <a:gd name="connsiteX1" fmla="*/ 3754925 w 7137107"/>
              <a:gd name="connsiteY1" fmla="*/ 0 h 1454856"/>
              <a:gd name="connsiteX2" fmla="*/ 3756178 w 7137107"/>
              <a:gd name="connsiteY2" fmla="*/ 707382 h 1454856"/>
              <a:gd name="connsiteX3" fmla="*/ 7137107 w 7137107"/>
              <a:gd name="connsiteY3" fmla="*/ 703999 h 1454856"/>
              <a:gd name="connsiteX4" fmla="*/ 7134726 w 7137107"/>
              <a:gd name="connsiteY4" fmla="*/ 1446098 h 1454856"/>
              <a:gd name="connsiteX5" fmla="*/ 597944 w 7137107"/>
              <a:gd name="connsiteY5" fmla="*/ 1454856 h 1454856"/>
              <a:gd name="connsiteX6" fmla="*/ 597944 w 7137107"/>
              <a:gd name="connsiteY6" fmla="*/ 1454856 h 1454856"/>
              <a:gd name="connsiteX7" fmla="*/ 601497 w 7137107"/>
              <a:gd name="connsiteY7" fmla="*/ 850534 h 1454856"/>
              <a:gd name="connsiteX8" fmla="*/ 525754 w 7137107"/>
              <a:gd name="connsiteY8" fmla="*/ 695738 h 1454856"/>
              <a:gd name="connsiteX9" fmla="*/ 0 w 7137107"/>
              <a:gd name="connsiteY9" fmla="*/ 696741 h 1454856"/>
              <a:gd name="connsiteX10" fmla="*/ 5934 w 7137107"/>
              <a:gd name="connsiteY10" fmla="*/ 0 h 1454856"/>
              <a:gd name="connsiteX0" fmla="*/ 5934 w 7137107"/>
              <a:gd name="connsiteY0" fmla="*/ 0 h 1454856"/>
              <a:gd name="connsiteX1" fmla="*/ 3754925 w 7137107"/>
              <a:gd name="connsiteY1" fmla="*/ 0 h 1454856"/>
              <a:gd name="connsiteX2" fmla="*/ 3756178 w 7137107"/>
              <a:gd name="connsiteY2" fmla="*/ 707382 h 1454856"/>
              <a:gd name="connsiteX3" fmla="*/ 7137107 w 7137107"/>
              <a:gd name="connsiteY3" fmla="*/ 703999 h 1454856"/>
              <a:gd name="connsiteX4" fmla="*/ 7134726 w 7137107"/>
              <a:gd name="connsiteY4" fmla="*/ 1446098 h 1454856"/>
              <a:gd name="connsiteX5" fmla="*/ 597944 w 7137107"/>
              <a:gd name="connsiteY5" fmla="*/ 1454856 h 1454856"/>
              <a:gd name="connsiteX6" fmla="*/ 597944 w 7137107"/>
              <a:gd name="connsiteY6" fmla="*/ 1454856 h 1454856"/>
              <a:gd name="connsiteX7" fmla="*/ 601497 w 7137107"/>
              <a:gd name="connsiteY7" fmla="*/ 850534 h 1454856"/>
              <a:gd name="connsiteX8" fmla="*/ 525754 w 7137107"/>
              <a:gd name="connsiteY8" fmla="*/ 695738 h 1454856"/>
              <a:gd name="connsiteX9" fmla="*/ 0 w 7137107"/>
              <a:gd name="connsiteY9" fmla="*/ 696741 h 1454856"/>
              <a:gd name="connsiteX10" fmla="*/ 5934 w 7137107"/>
              <a:gd name="connsiteY10" fmla="*/ 0 h 1454856"/>
              <a:gd name="connsiteX0" fmla="*/ 5934 w 7137107"/>
              <a:gd name="connsiteY0" fmla="*/ 0 h 1454856"/>
              <a:gd name="connsiteX1" fmla="*/ 3754925 w 7137107"/>
              <a:gd name="connsiteY1" fmla="*/ 0 h 1454856"/>
              <a:gd name="connsiteX2" fmla="*/ 3756178 w 7137107"/>
              <a:gd name="connsiteY2" fmla="*/ 707382 h 1454856"/>
              <a:gd name="connsiteX3" fmla="*/ 7137107 w 7137107"/>
              <a:gd name="connsiteY3" fmla="*/ 703999 h 1454856"/>
              <a:gd name="connsiteX4" fmla="*/ 7134726 w 7137107"/>
              <a:gd name="connsiteY4" fmla="*/ 1446098 h 1454856"/>
              <a:gd name="connsiteX5" fmla="*/ 597944 w 7137107"/>
              <a:gd name="connsiteY5" fmla="*/ 1454856 h 1454856"/>
              <a:gd name="connsiteX6" fmla="*/ 597944 w 7137107"/>
              <a:gd name="connsiteY6" fmla="*/ 1454856 h 1454856"/>
              <a:gd name="connsiteX7" fmla="*/ 601497 w 7137107"/>
              <a:gd name="connsiteY7" fmla="*/ 850534 h 1454856"/>
              <a:gd name="connsiteX8" fmla="*/ 525754 w 7137107"/>
              <a:gd name="connsiteY8" fmla="*/ 695738 h 1454856"/>
              <a:gd name="connsiteX9" fmla="*/ 0 w 7137107"/>
              <a:gd name="connsiteY9" fmla="*/ 696741 h 1454856"/>
              <a:gd name="connsiteX10" fmla="*/ 5934 w 7137107"/>
              <a:gd name="connsiteY10" fmla="*/ 0 h 1454856"/>
              <a:gd name="connsiteX0" fmla="*/ 5934 w 7137107"/>
              <a:gd name="connsiteY0" fmla="*/ 0 h 1454856"/>
              <a:gd name="connsiteX1" fmla="*/ 3754925 w 7137107"/>
              <a:gd name="connsiteY1" fmla="*/ 0 h 1454856"/>
              <a:gd name="connsiteX2" fmla="*/ 3756178 w 7137107"/>
              <a:gd name="connsiteY2" fmla="*/ 707382 h 1454856"/>
              <a:gd name="connsiteX3" fmla="*/ 7137107 w 7137107"/>
              <a:gd name="connsiteY3" fmla="*/ 703999 h 1454856"/>
              <a:gd name="connsiteX4" fmla="*/ 7134726 w 7137107"/>
              <a:gd name="connsiteY4" fmla="*/ 1446098 h 1454856"/>
              <a:gd name="connsiteX5" fmla="*/ 597944 w 7137107"/>
              <a:gd name="connsiteY5" fmla="*/ 1454856 h 1454856"/>
              <a:gd name="connsiteX6" fmla="*/ 597944 w 7137107"/>
              <a:gd name="connsiteY6" fmla="*/ 1454856 h 1454856"/>
              <a:gd name="connsiteX7" fmla="*/ 601497 w 7137107"/>
              <a:gd name="connsiteY7" fmla="*/ 850534 h 1454856"/>
              <a:gd name="connsiteX8" fmla="*/ 525754 w 7137107"/>
              <a:gd name="connsiteY8" fmla="*/ 695738 h 1454856"/>
              <a:gd name="connsiteX9" fmla="*/ 0 w 7137107"/>
              <a:gd name="connsiteY9" fmla="*/ 696741 h 1454856"/>
              <a:gd name="connsiteX10" fmla="*/ 5934 w 7137107"/>
              <a:gd name="connsiteY10" fmla="*/ 0 h 1454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37107" h="1454856">
                <a:moveTo>
                  <a:pt x="5934" y="0"/>
                </a:moveTo>
                <a:lnTo>
                  <a:pt x="3754925" y="0"/>
                </a:lnTo>
                <a:cubicBezTo>
                  <a:pt x="3756930" y="235001"/>
                  <a:pt x="3754173" y="472381"/>
                  <a:pt x="3756178" y="707382"/>
                </a:cubicBezTo>
                <a:lnTo>
                  <a:pt x="7137107" y="703999"/>
                </a:lnTo>
                <a:cubicBezTo>
                  <a:pt x="7136313" y="951365"/>
                  <a:pt x="7135520" y="1198732"/>
                  <a:pt x="7134726" y="1446098"/>
                </a:cubicBezTo>
                <a:lnTo>
                  <a:pt x="597944" y="1454856"/>
                </a:lnTo>
                <a:lnTo>
                  <a:pt x="597944" y="1454856"/>
                </a:lnTo>
                <a:cubicBezTo>
                  <a:pt x="599128" y="1253415"/>
                  <a:pt x="600313" y="1051975"/>
                  <a:pt x="601497" y="850534"/>
                </a:cubicBezTo>
                <a:cubicBezTo>
                  <a:pt x="589465" y="731221"/>
                  <a:pt x="642275" y="697161"/>
                  <a:pt x="525754" y="695738"/>
                </a:cubicBezTo>
                <a:cubicBezTo>
                  <a:pt x="385024" y="693918"/>
                  <a:pt x="136644" y="693635"/>
                  <a:pt x="0" y="696741"/>
                </a:cubicBezTo>
                <a:cubicBezTo>
                  <a:pt x="1184" y="468463"/>
                  <a:pt x="4750" y="228278"/>
                  <a:pt x="5934" y="0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541316" y="1677407"/>
            <a:ext cx="576062" cy="709353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tIns="0" bIns="0" rtlCol="0" anchor="ctr" anchorCtr="1">
            <a:noAutofit/>
          </a:bodyPr>
          <a:lstStyle/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16836" y="5237248"/>
            <a:ext cx="1630164" cy="54261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71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6096"/>
            <a:ext cx="4427984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220072" y="188640"/>
            <a:ext cx="3816424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Бланк регистрации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-396552" y="0"/>
            <a:ext cx="251520" cy="54868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950185" y="3068960"/>
            <a:ext cx="3960440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бланке регистрации указанного участника итогового сочинения (изложения) в поле «Не закончил» необходимо внести отметку «Х» для учета при организации проверки</a:t>
            </a:r>
          </a:p>
        </p:txBody>
      </p:sp>
      <p:cxnSp>
        <p:nvCxnSpPr>
          <p:cNvPr id="10" name="Прямая со стрелкой 9"/>
          <p:cNvCxnSpPr>
            <a:stCxn id="7" idx="1"/>
            <a:endCxn id="3" idx="3"/>
          </p:cNvCxnSpPr>
          <p:nvPr/>
        </p:nvCxnSpPr>
        <p:spPr>
          <a:xfrm flipH="1">
            <a:off x="1534982" y="3807624"/>
            <a:ext cx="3415203" cy="20578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81936" y="5631218"/>
            <a:ext cx="3618148" cy="341932"/>
          </a:xfrm>
          <a:prstGeom prst="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83462" y="5726978"/>
            <a:ext cx="25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Х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0185" y="4830031"/>
            <a:ext cx="396044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Внесение отметки в поле «Не закончил» подтверждается подписью члена комиссии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проведению итогового сочинения (изложения).</a:t>
            </a:r>
          </a:p>
        </p:txBody>
      </p:sp>
      <p:cxnSp>
        <p:nvCxnSpPr>
          <p:cNvPr id="16" name="Прямая со стрелкой 15"/>
          <p:cNvCxnSpPr>
            <a:stCxn id="14" idx="1"/>
          </p:cNvCxnSpPr>
          <p:nvPr/>
        </p:nvCxnSpPr>
        <p:spPr>
          <a:xfrm flipH="1">
            <a:off x="3923929" y="5430196"/>
            <a:ext cx="1026256" cy="3719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050" name="Picture 2" descr="Картинки по запросу подпись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575" y="5738049"/>
            <a:ext cx="574700" cy="22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179512" y="36096"/>
            <a:ext cx="8964488" cy="6821904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36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1052736"/>
            <a:ext cx="8496944" cy="14401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lvl="2" indent="180975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случае если участник итогового сочинения (изложения) нарушил установленные требования, он удаляется с итогового сочинения (изложения).</a:t>
            </a: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323528" y="2564904"/>
            <a:ext cx="8496944" cy="324036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lvl="2" indent="180975"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образовательной организации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(или)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член комиссии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проведению итогового сочинения (изложения) составляет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«Акт об удалении участника итогового сочинения (изложения)» (форма ИС-09)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вносит соответствующую отметку в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форму ИС-05 «Ведомость проведения итогового сочинения (изложения) в учебном кабинете ОО (месте проведения)»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(участник итогового сочинения (изложения) должен поставить свою подпись в указанной форме). В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бланке регистрации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указанного участника итогового сочинения (изложения) необходимо внести отметку «Х» в поле «Удален». Внесение отметки в поле «Удален» подтверждается подписью члена комиссии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проведению итогового сочинения (изложения).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-703"/>
            <a:ext cx="9144000" cy="566738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ЧЛЕНЫ КОМИССИИ ПО ПРОВЕДЕНИЮ ИТОГОВОГО СОЧИНЕНИЯ (ИЗЛОЖЕНИЯ)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25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102915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ИС-09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588881"/>
            <a:ext cx="5889057" cy="5994334"/>
          </a:xfrm>
          <a:prstGeom prst="rect">
            <a:avLst/>
          </a:prstGeom>
        </p:spPr>
      </p:pic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039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72200" y="188640"/>
            <a:ext cx="266429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Форма ИС-05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-396552" y="0"/>
            <a:ext cx="251520" cy="54868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50288" y="116632"/>
            <a:ext cx="4421712" cy="6259712"/>
            <a:chOff x="150288" y="116632"/>
            <a:chExt cx="4421712" cy="6259712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288" y="116632"/>
              <a:ext cx="4421712" cy="6259712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2627784" y="764704"/>
              <a:ext cx="288032" cy="4752528"/>
            </a:xfrm>
            <a:prstGeom prst="rect">
              <a:avLst/>
            </a:prstGeom>
            <a:noFill/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>
            <a:hlinkClick r:id="rId4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940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220072" y="188640"/>
            <a:ext cx="3816424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Бланк регистрации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-396552" y="0"/>
            <a:ext cx="251520" cy="54868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950185" y="3398870"/>
            <a:ext cx="396044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бланке регистрации указанного участника итогового сочинения (изложения) необходимо внести отметку «Х» в поле «Удален».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79512" y="38608"/>
            <a:ext cx="4427984" cy="6408712"/>
            <a:chOff x="179512" y="116632"/>
            <a:chExt cx="4427984" cy="6408712"/>
          </a:xfrm>
        </p:grpSpPr>
        <p:pic>
          <p:nvPicPr>
            <p:cNvPr id="12" name="Рисунок 11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116632"/>
              <a:ext cx="4427984" cy="6408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Прямоугольник 12"/>
            <p:cNvSpPr/>
            <p:nvPr/>
          </p:nvSpPr>
          <p:spPr>
            <a:xfrm>
              <a:off x="581936" y="5715442"/>
              <a:ext cx="3618148" cy="341932"/>
            </a:xfrm>
            <a:prstGeom prst="rect">
              <a:avLst/>
            </a:prstGeom>
            <a:noFill/>
            <a:ln w="28575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277446" y="5684157"/>
              <a:ext cx="2515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rgbClr val="FF0000"/>
                  </a:solidFill>
                </a:rPr>
                <a:t>Х</a:t>
              </a:r>
              <a:endParaRPr lang="ru-RU" sz="12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0" name="Прямая со стрелкой 9"/>
          <p:cNvCxnSpPr>
            <a:stCxn id="7" idx="1"/>
            <a:endCxn id="3" idx="3"/>
          </p:cNvCxnSpPr>
          <p:nvPr/>
        </p:nvCxnSpPr>
        <p:spPr>
          <a:xfrm flipH="1">
            <a:off x="1528966" y="3999035"/>
            <a:ext cx="3421219" cy="17455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50185" y="4830031"/>
            <a:ext cx="396044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Внесение отметки в поле «Удален» подтверждается подписью члена комиссии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проведению итогового сочинения (изложения).</a:t>
            </a:r>
          </a:p>
        </p:txBody>
      </p:sp>
      <p:cxnSp>
        <p:nvCxnSpPr>
          <p:cNvPr id="16" name="Прямая со стрелкой 15"/>
          <p:cNvCxnSpPr>
            <a:stCxn id="14" idx="1"/>
          </p:cNvCxnSpPr>
          <p:nvPr/>
        </p:nvCxnSpPr>
        <p:spPr>
          <a:xfrm flipH="1">
            <a:off x="3814275" y="5430196"/>
            <a:ext cx="1135910" cy="375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050" name="Picture 2" descr="Картинки по запросу подпись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575" y="5707969"/>
            <a:ext cx="574700" cy="22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hlinkClick r:id="rId5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4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699792" y="692696"/>
            <a:ext cx="3774880" cy="5687505"/>
            <a:chOff x="2699792" y="692696"/>
            <a:chExt cx="3774880" cy="5687505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2699792" y="692696"/>
              <a:ext cx="3774880" cy="5687505"/>
              <a:chOff x="794957" y="404664"/>
              <a:chExt cx="2144349" cy="3456384"/>
            </a:xfrm>
          </p:grpSpPr>
          <p:pic>
            <p:nvPicPr>
              <p:cNvPr id="21" name="Рисунок 20"/>
              <p:cNvPicPr/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94957" y="404664"/>
                <a:ext cx="2144349" cy="345638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33353" y="974790"/>
                <a:ext cx="484253" cy="78721"/>
              </a:xfrm>
              <a:prstGeom prst="rect">
                <a:avLst/>
              </a:prstGeom>
            </p:spPr>
          </p:pic>
        </p:grpSp>
        <p:sp>
          <p:nvSpPr>
            <p:cNvPr id="3" name="Прямоугольник 2"/>
            <p:cNvSpPr/>
            <p:nvPr/>
          </p:nvSpPr>
          <p:spPr>
            <a:xfrm>
              <a:off x="3419872" y="6165304"/>
              <a:ext cx="2304256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8" name="Заголовок 1"/>
          <p:cNvSpPr txBox="1">
            <a:spLocks/>
          </p:cNvSpPr>
          <p:nvPr/>
        </p:nvSpPr>
        <p:spPr>
          <a:xfrm>
            <a:off x="0" y="-703"/>
            <a:ext cx="9144000" cy="566738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ЗАПОЛНЕНИЕ БЛАНКОВ ЗАПИСИ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75856" y="1083178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Monotype Corsiva" panose="03010101010201010101" pitchFamily="66" charset="0"/>
              </a:rPr>
              <a:t>5</a:t>
            </a:r>
            <a:endParaRPr lang="ru-RU" sz="1400" b="1" dirty="0">
              <a:latin typeface="Monotype Corsiva" panose="03010101010201010101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71328" y="1083178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Monotype Corsiva" panose="03010101010201010101" pitchFamily="66" charset="0"/>
              </a:rPr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38713" y="1083178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2</a:t>
            </a:r>
            <a:endParaRPr lang="ru-RU" sz="1400" b="1" i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34185" y="1083178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71405" y="1139463"/>
            <a:ext cx="8450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5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63152" y="1139463"/>
            <a:ext cx="8450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5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36206" y="1306661"/>
            <a:ext cx="8450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i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1</a:t>
            </a:r>
            <a:endParaRPr lang="ru-RU" sz="1400" b="1" i="1" dirty="0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31678" y="1306661"/>
            <a:ext cx="8450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i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1</a:t>
            </a:r>
            <a:endParaRPr lang="ru-RU" sz="1400" b="1" i="1" dirty="0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31578" y="1306661"/>
            <a:ext cx="8450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i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1</a:t>
            </a:r>
            <a:endParaRPr lang="ru-RU" sz="1400" b="1" i="1" dirty="0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63094" y="1139463"/>
            <a:ext cx="8450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5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105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73560" y="1139463"/>
            <a:ext cx="8450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5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105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71245" y="1139463"/>
            <a:ext cx="8450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5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105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68930" y="1139463"/>
            <a:ext cx="8450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5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266615" y="1139463"/>
            <a:ext cx="8450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5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endParaRPr lang="ru-RU" sz="105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64230" y="1139463"/>
            <a:ext cx="8450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5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063645" y="1139463"/>
            <a:ext cx="8450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5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05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71128" y="1288577"/>
            <a:ext cx="1864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Иванов Сергей Петрович</a:t>
            </a:r>
            <a:endParaRPr lang="ru-RU" sz="1200" b="1" i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953733" y="1077240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1</a:t>
            </a:r>
            <a:endParaRPr lang="ru-RU" sz="1400" b="1" i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58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4624368" y="707414"/>
            <a:ext cx="3774879" cy="5687504"/>
            <a:chOff x="4624368" y="707414"/>
            <a:chExt cx="3774879" cy="5687504"/>
          </a:xfrm>
        </p:grpSpPr>
        <p:grpSp>
          <p:nvGrpSpPr>
            <p:cNvPr id="57" name="Группа 56"/>
            <p:cNvGrpSpPr/>
            <p:nvPr/>
          </p:nvGrpSpPr>
          <p:grpSpPr>
            <a:xfrm>
              <a:off x="4624368" y="707414"/>
              <a:ext cx="3774879" cy="5687504"/>
              <a:chOff x="794957" y="404664"/>
              <a:chExt cx="2144348" cy="3456383"/>
            </a:xfrm>
          </p:grpSpPr>
          <p:pic>
            <p:nvPicPr>
              <p:cNvPr id="124" name="Рисунок 123"/>
              <p:cNvPicPr/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94957" y="404664"/>
                <a:ext cx="2144348" cy="3456383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125" name="Рисунок 12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33353" y="974790"/>
                <a:ext cx="484253" cy="78721"/>
              </a:xfrm>
              <a:prstGeom prst="rect">
                <a:avLst/>
              </a:prstGeom>
            </p:spPr>
          </p:pic>
        </p:grpSp>
        <p:sp>
          <p:nvSpPr>
            <p:cNvPr id="129" name="Прямоугольник 128"/>
            <p:cNvSpPr/>
            <p:nvPr/>
          </p:nvSpPr>
          <p:spPr>
            <a:xfrm>
              <a:off x="5346008" y="6165304"/>
              <a:ext cx="2304256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97079" y="707415"/>
            <a:ext cx="3774880" cy="5687505"/>
            <a:chOff x="497079" y="707415"/>
            <a:chExt cx="3774880" cy="5687505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497079" y="707415"/>
              <a:ext cx="3774880" cy="5687505"/>
              <a:chOff x="323528" y="707415"/>
              <a:chExt cx="3774880" cy="5687505"/>
            </a:xfrm>
          </p:grpSpPr>
          <p:grpSp>
            <p:nvGrpSpPr>
              <p:cNvPr id="3" name="Группа 2"/>
              <p:cNvGrpSpPr/>
              <p:nvPr/>
            </p:nvGrpSpPr>
            <p:grpSpPr>
              <a:xfrm>
                <a:off x="323528" y="707415"/>
                <a:ext cx="3774880" cy="5687505"/>
                <a:chOff x="794957" y="404664"/>
                <a:chExt cx="2144349" cy="3456384"/>
              </a:xfrm>
            </p:grpSpPr>
            <p:pic>
              <p:nvPicPr>
                <p:cNvPr id="6" name="Рисунок 5"/>
                <p:cNvPicPr/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794957" y="404664"/>
                  <a:ext cx="2144349" cy="3456384"/>
                </a:xfrm>
                <a:prstGeom prst="rect">
                  <a:avLst/>
                </a:prstGeom>
                <a:noFill/>
                <a:ln w="9525">
                  <a:solidFill>
                    <a:schemeClr val="bg1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2" name="Рисунок 1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33353" y="974790"/>
                  <a:ext cx="484253" cy="78721"/>
                </a:xfrm>
                <a:prstGeom prst="rect">
                  <a:avLst/>
                </a:prstGeom>
              </p:spPr>
            </p:pic>
          </p:grpSp>
          <p:sp>
            <p:nvSpPr>
              <p:cNvPr id="4" name="TextBox 3"/>
              <p:cNvSpPr txBox="1"/>
              <p:nvPr/>
            </p:nvSpPr>
            <p:spPr>
              <a:xfrm>
                <a:off x="893654" y="1086021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latin typeface="Monotype Corsiva" panose="03010101010201010101" pitchFamily="66" charset="0"/>
                  </a:rPr>
                  <a:t>5</a:t>
                </a:r>
                <a:endParaRPr lang="ru-RU" sz="1400" b="1" dirty="0">
                  <a:latin typeface="Monotype Corsiva" panose="03010101010201010101" pitchFamily="66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989126" y="1086021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>
                    <a:latin typeface="Monotype Corsiva" panose="03010101010201010101" pitchFamily="66" charset="0"/>
                  </a:rPr>
                  <a:t>0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262449" y="1097897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C00000"/>
                    </a:solidFill>
                    <a:latin typeface="Monotype Corsiva" panose="03010101010201010101" pitchFamily="66" charset="0"/>
                  </a:rPr>
                  <a:t>2</a:t>
                </a:r>
                <a:endParaRPr lang="ru-RU" sz="1400" b="1" dirty="0">
                  <a:solidFill>
                    <a:srgbClr val="C00000"/>
                  </a:solidFill>
                  <a:latin typeface="Monotype Corsiva" panose="03010101010201010101" pitchFamily="66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357921" y="1097897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>
                    <a:solidFill>
                      <a:srgbClr val="C00000"/>
                    </a:solidFill>
                    <a:latin typeface="Monotype Corsiva" panose="03010101010201010101" pitchFamily="66" charset="0"/>
                  </a:rPr>
                  <a:t>0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495141" y="1154182"/>
                <a:ext cx="84501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05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386888" y="1154182"/>
                <a:ext cx="84501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05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778474" y="1091959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C00000"/>
                    </a:solidFill>
                    <a:latin typeface="Monotype Corsiva" panose="03010101010201010101" pitchFamily="66" charset="0"/>
                  </a:rPr>
                  <a:t>1</a:t>
                </a:r>
                <a:endParaRPr lang="ru-RU" sz="1400" b="1" dirty="0">
                  <a:solidFill>
                    <a:srgbClr val="C00000"/>
                  </a:solidFill>
                  <a:latin typeface="Monotype Corsiva" panose="03010101010201010101" pitchFamily="66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659942" y="1321380"/>
                <a:ext cx="8450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C00000"/>
                    </a:solidFill>
                    <a:latin typeface="Monotype Corsiva" panose="03010101010201010101" pitchFamily="66" charset="0"/>
                    <a:cs typeface="Times New Roman" panose="02020603050405020304" pitchFamily="18" charset="0"/>
                  </a:rPr>
                  <a:t>1</a:t>
                </a:r>
                <a:endParaRPr lang="ru-RU" sz="1400" b="1" dirty="0">
                  <a:solidFill>
                    <a:srgbClr val="C00000"/>
                  </a:solidFill>
                  <a:latin typeface="Monotype Corsiva" panose="03010101010201010101" pitchFamily="66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755414" y="1321380"/>
                <a:ext cx="8450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C00000"/>
                    </a:solidFill>
                    <a:latin typeface="Monotype Corsiva" panose="03010101010201010101" pitchFamily="66" charset="0"/>
                    <a:cs typeface="Times New Roman" panose="02020603050405020304" pitchFamily="18" charset="0"/>
                  </a:rPr>
                  <a:t>1</a:t>
                </a:r>
                <a:endParaRPr lang="ru-RU" sz="1400" b="1" dirty="0">
                  <a:solidFill>
                    <a:srgbClr val="C00000"/>
                  </a:solidFill>
                  <a:latin typeface="Monotype Corsiva" panose="03010101010201010101" pitchFamily="66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855314" y="1321380"/>
                <a:ext cx="8450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C00000"/>
                    </a:solidFill>
                    <a:latin typeface="Monotype Corsiva" panose="03010101010201010101" pitchFamily="66" charset="0"/>
                    <a:cs typeface="Times New Roman" panose="02020603050405020304" pitchFamily="18" charset="0"/>
                  </a:rPr>
                  <a:t>1</a:t>
                </a:r>
                <a:endParaRPr lang="ru-RU" sz="1400" b="1" dirty="0">
                  <a:solidFill>
                    <a:srgbClr val="C00000"/>
                  </a:solidFill>
                  <a:latin typeface="Monotype Corsiva" panose="03010101010201010101" pitchFamily="66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286830" y="1154182"/>
                <a:ext cx="84501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05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</a:t>
                </a:r>
                <a:endParaRPr lang="ru-RU" sz="105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197296" y="1154182"/>
                <a:ext cx="84501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05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</a:t>
                </a:r>
                <a:endParaRPr lang="ru-RU" sz="105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094981" y="1154182"/>
                <a:ext cx="84501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05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</a:t>
                </a:r>
                <a:endParaRPr lang="ru-RU" sz="105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992666" y="1154182"/>
                <a:ext cx="84501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05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890351" y="1154182"/>
                <a:ext cx="84501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05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</a:t>
                </a:r>
                <a:endParaRPr lang="ru-RU" sz="105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787966" y="1154182"/>
                <a:ext cx="84501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05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687381" y="1154182"/>
                <a:ext cx="84501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05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endParaRPr lang="ru-RU" sz="105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194864" y="1303296"/>
                <a:ext cx="18649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 smtClean="0">
                    <a:solidFill>
                      <a:srgbClr val="C00000"/>
                    </a:solidFill>
                    <a:latin typeface="Monotype Corsiva" panose="03010101010201010101" pitchFamily="66" charset="0"/>
                  </a:rPr>
                  <a:t>Иванов Сергей Петрович</a:t>
                </a:r>
                <a:endParaRPr lang="ru-RU" sz="1200" b="1" dirty="0">
                  <a:solidFill>
                    <a:srgbClr val="C00000"/>
                  </a:solidFill>
                  <a:latin typeface="Monotype Corsiva" panose="03010101010201010101" pitchFamily="66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41080" y="1781339"/>
                <a:ext cx="3614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~~~~~~~~~~~~~~~~~~~~~~~~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41080" y="1929730"/>
                <a:ext cx="3614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~~~~~~~~~~~~~~~~~~~~~~~~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441080" y="2073550"/>
                <a:ext cx="3614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~~~~~~~~~~~~~~~~~~~~~~~~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41080" y="2225909"/>
                <a:ext cx="3614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~~~~~~~~~~~~~~~~~~~~~~~~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41080" y="2382493"/>
                <a:ext cx="3614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~~~~~~~~~~~~~~~~~~~~~~~~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41080" y="2536506"/>
                <a:ext cx="3614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~~~~~~~~~~~~~~~~~~~~~~~~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441080" y="2705313"/>
                <a:ext cx="3614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~~~~~~~~~~~~~~~~~~~~~~~~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41080" y="2860480"/>
                <a:ext cx="3614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~~~~~~~~~~~~~~~~~~~~~~~~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441080" y="2999462"/>
                <a:ext cx="3614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~~~~~~~~~~~~~~~~~~~~~~~~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441080" y="3158125"/>
                <a:ext cx="3614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~~~~~~~~~~~~~~~~~~~~~~~~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441080" y="3303825"/>
                <a:ext cx="3614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~~~~~~~~~~~~~~~~~~~~~~~~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41080" y="3472668"/>
                <a:ext cx="3614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~~~~~~~~~~~~~~~~~~~~~~~~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441080" y="3610937"/>
                <a:ext cx="3614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~~~~~~~~~~~~~~~~~~~~~~~~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41080" y="3774484"/>
                <a:ext cx="3614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~~~~~~~~~~~~~~~~~~~~~~~~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441080" y="3925480"/>
                <a:ext cx="3614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~~~~~~~~~~~~~~~~~~~~~~~~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441080" y="4083125"/>
                <a:ext cx="3614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~~~~~~~~~~~~~~~~~~~~~~~~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441080" y="4245143"/>
                <a:ext cx="3614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~~~~~~~~~~~~~~~~~~~~~~~~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441080" y="4396139"/>
                <a:ext cx="3614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~~~~~~~~~~~~~~~~~~~~~~~~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441080" y="4541008"/>
                <a:ext cx="3614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~~~~~~~~~~~~~~~~~~~~~~~~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441080" y="4701440"/>
                <a:ext cx="3614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~~~~~~~~~~~~~~~~~~~~~~~~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441080" y="4848362"/>
                <a:ext cx="3614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~~~~~~~~~~~~~~~~~~~~~~~~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441080" y="5005385"/>
                <a:ext cx="3614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~~~~~~~~~~~~~~~~~~~~~~~~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441080" y="5160659"/>
                <a:ext cx="3614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~~~~~~~~~~~~~~~~~~~~~~~~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441080" y="5296716"/>
                <a:ext cx="3614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~~~~~~~~~~~~~~~~~~~~~~~~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441080" y="5465769"/>
                <a:ext cx="3614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~~~~~~~~~~~~~~~~~~~~~~~~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441080" y="5627936"/>
                <a:ext cx="3614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~~~~~~~~~~~~~~~~~~~~~~~~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8" name="Прямоугольник 127"/>
            <p:cNvSpPr/>
            <p:nvPr/>
          </p:nvSpPr>
          <p:spPr>
            <a:xfrm>
              <a:off x="1218719" y="6183012"/>
              <a:ext cx="2304256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0" name="Заголовок 1"/>
          <p:cNvSpPr txBox="1">
            <a:spLocks/>
          </p:cNvSpPr>
          <p:nvPr/>
        </p:nvSpPr>
        <p:spPr>
          <a:xfrm>
            <a:off x="0" y="-703"/>
            <a:ext cx="9144000" cy="566738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ЗАПОЛНЕНИЕ БЛАНКОВ ЗАПИСИ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194494" y="1086020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Monotype Corsiva" panose="03010101010201010101" pitchFamily="66" charset="0"/>
              </a:rPr>
              <a:t>5</a:t>
            </a:r>
            <a:endParaRPr lang="ru-RU" sz="1400" b="1" dirty="0">
              <a:latin typeface="Monotype Corsiva" panose="03010101010201010101" pitchFamily="66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289966" y="1086020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Monotype Corsiva" panose="03010101010201010101" pitchFamily="66" charset="0"/>
              </a:rPr>
              <a:t>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563289" y="1097896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2</a:t>
            </a:r>
            <a:endParaRPr lang="ru-RU" sz="14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658761" y="1097896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0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795981" y="1154181"/>
            <a:ext cx="8450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687728" y="1154181"/>
            <a:ext cx="8450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079314" y="1091958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2</a:t>
            </a:r>
            <a:endParaRPr lang="ru-RU" sz="14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960782" y="1321379"/>
            <a:ext cx="8450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1</a:t>
            </a:r>
            <a:endParaRPr lang="ru-RU" sz="1400" b="1" dirty="0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056254" y="1321379"/>
            <a:ext cx="8450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1</a:t>
            </a:r>
            <a:endParaRPr lang="ru-RU" sz="1400" b="1" dirty="0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156154" y="1321379"/>
            <a:ext cx="8450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1</a:t>
            </a:r>
            <a:endParaRPr lang="ru-RU" sz="1400" b="1" dirty="0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587670" y="1154181"/>
            <a:ext cx="8450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5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105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498136" y="1154181"/>
            <a:ext cx="8450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5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105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395821" y="1154181"/>
            <a:ext cx="8450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5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105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293506" y="1154181"/>
            <a:ext cx="8450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191191" y="1154181"/>
            <a:ext cx="8450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5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endParaRPr lang="ru-RU" sz="105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088806" y="1154181"/>
            <a:ext cx="8450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988221" y="1154181"/>
            <a:ext cx="8450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5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05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495704" y="1303295"/>
            <a:ext cx="1864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Иванов Сергей Петрович</a:t>
            </a:r>
            <a:endParaRPr lang="ru-RU" sz="12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020273" y="5868974"/>
            <a:ext cx="1236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см. на  листе № 3</a:t>
            </a:r>
            <a:endParaRPr lang="ru-RU" sz="12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741920" y="1781338"/>
            <a:ext cx="361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741920" y="1929729"/>
            <a:ext cx="361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741920" y="2073549"/>
            <a:ext cx="361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741920" y="2225908"/>
            <a:ext cx="361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741920" y="2382492"/>
            <a:ext cx="361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741920" y="2536505"/>
            <a:ext cx="361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741920" y="2705312"/>
            <a:ext cx="361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741920" y="2860479"/>
            <a:ext cx="361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741920" y="2999461"/>
            <a:ext cx="361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741920" y="3158124"/>
            <a:ext cx="361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741920" y="3303824"/>
            <a:ext cx="361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741920" y="3472667"/>
            <a:ext cx="361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741920" y="3610936"/>
            <a:ext cx="361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741920" y="3774483"/>
            <a:ext cx="361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741920" y="3925479"/>
            <a:ext cx="361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741920" y="4083124"/>
            <a:ext cx="361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741920" y="4245142"/>
            <a:ext cx="361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741920" y="4396138"/>
            <a:ext cx="361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741920" y="4541007"/>
            <a:ext cx="361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741920" y="4701439"/>
            <a:ext cx="361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741920" y="4848361"/>
            <a:ext cx="361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741920" y="5005384"/>
            <a:ext cx="361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741920" y="5160658"/>
            <a:ext cx="361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741920" y="5296715"/>
            <a:ext cx="361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741920" y="5465768"/>
            <a:ext cx="361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741920" y="5627935"/>
            <a:ext cx="361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4741920" y="5775868"/>
            <a:ext cx="218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2817513" y="5868974"/>
            <a:ext cx="1320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см. на  листе № 2</a:t>
            </a:r>
            <a:endParaRPr lang="ru-RU" sz="12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22720" y="5775868"/>
            <a:ext cx="218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~~~~~~~~~~~~~~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215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4869838" y="692696"/>
            <a:ext cx="3774880" cy="5687505"/>
            <a:chOff x="4869838" y="692696"/>
            <a:chExt cx="3774880" cy="5687505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4869838" y="692696"/>
              <a:ext cx="3774880" cy="5687505"/>
              <a:chOff x="5220072" y="692696"/>
              <a:chExt cx="3774880" cy="5687505"/>
            </a:xfrm>
          </p:grpSpPr>
          <p:grpSp>
            <p:nvGrpSpPr>
              <p:cNvPr id="3" name="Группа 2"/>
              <p:cNvGrpSpPr/>
              <p:nvPr/>
            </p:nvGrpSpPr>
            <p:grpSpPr>
              <a:xfrm>
                <a:off x="5220072" y="692696"/>
                <a:ext cx="3774880" cy="5687505"/>
                <a:chOff x="794957" y="404664"/>
                <a:chExt cx="2144349" cy="3456384"/>
              </a:xfrm>
            </p:grpSpPr>
            <p:pic>
              <p:nvPicPr>
                <p:cNvPr id="6" name="Рисунок 5"/>
                <p:cNvPicPr/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794957" y="404664"/>
                  <a:ext cx="2144349" cy="3456384"/>
                </a:xfrm>
                <a:prstGeom prst="rect">
                  <a:avLst/>
                </a:prstGeom>
                <a:noFill/>
                <a:ln w="9525">
                  <a:solidFill>
                    <a:schemeClr val="bg1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2" name="Рисунок 1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33353" y="974790"/>
                  <a:ext cx="484253" cy="78721"/>
                </a:xfrm>
                <a:prstGeom prst="rect">
                  <a:avLst/>
                </a:prstGeom>
              </p:spPr>
            </p:pic>
          </p:grpSp>
          <p:sp>
            <p:nvSpPr>
              <p:cNvPr id="4" name="TextBox 3"/>
              <p:cNvSpPr txBox="1"/>
              <p:nvPr/>
            </p:nvSpPr>
            <p:spPr>
              <a:xfrm>
                <a:off x="5790198" y="1077240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latin typeface="Monotype Corsiva" panose="03010101010201010101" pitchFamily="66" charset="0"/>
                  </a:rPr>
                  <a:t>5</a:t>
                </a:r>
                <a:endParaRPr lang="ru-RU" sz="1400" b="1" dirty="0">
                  <a:latin typeface="Monotype Corsiva" panose="03010101010201010101" pitchFamily="66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885670" y="1077240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>
                    <a:latin typeface="Monotype Corsiva" panose="03010101010201010101" pitchFamily="66" charset="0"/>
                  </a:rPr>
                  <a:t>0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158993" y="1083178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C00000"/>
                    </a:solidFill>
                    <a:latin typeface="Monotype Corsiva" panose="03010101010201010101" pitchFamily="66" charset="0"/>
                  </a:rPr>
                  <a:t>2</a:t>
                </a:r>
                <a:endParaRPr lang="ru-RU" sz="1400" b="1" dirty="0">
                  <a:solidFill>
                    <a:srgbClr val="C00000"/>
                  </a:solidFill>
                  <a:latin typeface="Monotype Corsiva" panose="03010101010201010101" pitchFamily="66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254465" y="1083178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>
                    <a:solidFill>
                      <a:srgbClr val="C00000"/>
                    </a:solidFill>
                    <a:latin typeface="Monotype Corsiva" panose="03010101010201010101" pitchFamily="66" charset="0"/>
                  </a:rPr>
                  <a:t>0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391685" y="1139463"/>
                <a:ext cx="84501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05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283432" y="1139463"/>
                <a:ext cx="84501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05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675018" y="1077240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C00000"/>
                    </a:solidFill>
                    <a:latin typeface="Monotype Corsiva" panose="03010101010201010101" pitchFamily="66" charset="0"/>
                  </a:rPr>
                  <a:t>4</a:t>
                </a:r>
                <a:endParaRPr lang="ru-RU" sz="1400" b="1" dirty="0">
                  <a:solidFill>
                    <a:srgbClr val="C00000"/>
                  </a:solidFill>
                  <a:latin typeface="Monotype Corsiva" panose="03010101010201010101" pitchFamily="66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556486" y="1306661"/>
                <a:ext cx="8450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C00000"/>
                    </a:solidFill>
                    <a:latin typeface="Monotype Corsiva" panose="03010101010201010101" pitchFamily="66" charset="0"/>
                    <a:cs typeface="Times New Roman" panose="02020603050405020304" pitchFamily="18" charset="0"/>
                  </a:rPr>
                  <a:t>1</a:t>
                </a:r>
                <a:endParaRPr lang="ru-RU" sz="1400" b="1" dirty="0">
                  <a:solidFill>
                    <a:srgbClr val="C00000"/>
                  </a:solidFill>
                  <a:latin typeface="Monotype Corsiva" panose="03010101010201010101" pitchFamily="66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651958" y="1306661"/>
                <a:ext cx="8450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C00000"/>
                    </a:solidFill>
                    <a:latin typeface="Monotype Corsiva" panose="03010101010201010101" pitchFamily="66" charset="0"/>
                    <a:cs typeface="Times New Roman" panose="02020603050405020304" pitchFamily="18" charset="0"/>
                  </a:rPr>
                  <a:t>1</a:t>
                </a:r>
                <a:endParaRPr lang="ru-RU" sz="1400" b="1" dirty="0">
                  <a:solidFill>
                    <a:srgbClr val="C00000"/>
                  </a:solidFill>
                  <a:latin typeface="Monotype Corsiva" panose="03010101010201010101" pitchFamily="66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8751858" y="1306661"/>
                <a:ext cx="8450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C00000"/>
                    </a:solidFill>
                    <a:latin typeface="Monotype Corsiva" panose="03010101010201010101" pitchFamily="66" charset="0"/>
                    <a:cs typeface="Times New Roman" panose="02020603050405020304" pitchFamily="18" charset="0"/>
                  </a:rPr>
                  <a:t>1</a:t>
                </a:r>
                <a:endParaRPr lang="ru-RU" sz="1400" b="1" dirty="0">
                  <a:solidFill>
                    <a:srgbClr val="C00000"/>
                  </a:solidFill>
                  <a:latin typeface="Monotype Corsiva" panose="03010101010201010101" pitchFamily="66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183374" y="1139463"/>
                <a:ext cx="84501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05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</a:t>
                </a:r>
                <a:endParaRPr lang="ru-RU" sz="105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093840" y="1139463"/>
                <a:ext cx="84501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05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</a:t>
                </a:r>
                <a:endParaRPr lang="ru-RU" sz="105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991525" y="1139463"/>
                <a:ext cx="84501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05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</a:t>
                </a:r>
                <a:endParaRPr lang="ru-RU" sz="105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889210" y="1139463"/>
                <a:ext cx="84501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05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786895" y="1139463"/>
                <a:ext cx="84501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05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</a:t>
                </a:r>
                <a:endParaRPr lang="ru-RU" sz="105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684510" y="1139463"/>
                <a:ext cx="84501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05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583925" y="1139463"/>
                <a:ext cx="84501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05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endParaRPr lang="ru-RU" sz="105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091408" y="1288577"/>
                <a:ext cx="18649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 smtClean="0">
                    <a:solidFill>
                      <a:srgbClr val="C00000"/>
                    </a:solidFill>
                    <a:latin typeface="Monotype Corsiva" panose="03010101010201010101" pitchFamily="66" charset="0"/>
                  </a:rPr>
                  <a:t>Иванов Сергей Петрович</a:t>
                </a:r>
                <a:endParaRPr lang="ru-RU" sz="1200" b="1" dirty="0">
                  <a:solidFill>
                    <a:srgbClr val="C00000"/>
                  </a:solidFill>
                  <a:latin typeface="Monotype Corsiva" panose="03010101010201010101" pitchFamily="66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337624" y="1766620"/>
                <a:ext cx="3614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~~~~~~~~~~~~~~~~~~~~~~~~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337624" y="1915011"/>
                <a:ext cx="3614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~~~~~~~~~~~~~~~~~~~~~~~~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337624" y="2058831"/>
                <a:ext cx="3614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~~~~~~~~~~~~~~~~~~~~~~~~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337624" y="2211190"/>
                <a:ext cx="3614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~~~~~~~~~~~~~~~~~~~~~~~~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337624" y="2367774"/>
                <a:ext cx="3614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~~~~~~~~~~~~~~~~~~~~~~~~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337624" y="2521787"/>
                <a:ext cx="3614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~~~~~~~~~~~~~~~~~~~~~~~~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337624" y="2690594"/>
                <a:ext cx="3614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~~~~~~~~~~~~~~~~~~~~~~~~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337624" y="2845761"/>
                <a:ext cx="3614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~~~~~~~~~~~~~~~~~~~~~~~~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337624" y="2984743"/>
                <a:ext cx="3614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~~~~~~~~~~~~~~~~~~~~~~~~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5337624" y="3143406"/>
                <a:ext cx="3614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~~~~~~~~~~~~~~~~~~~~~~~~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5337624" y="3289106"/>
                <a:ext cx="3614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~~~~~~~~~~~~~~~~~~~~~~~~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0" name="Прямая соединительная линия 89"/>
              <p:cNvCxnSpPr/>
              <p:nvPr/>
            </p:nvCxnSpPr>
            <p:spPr>
              <a:xfrm>
                <a:off x="5414145" y="3689216"/>
                <a:ext cx="3337713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1" name="Прямая соединительная линия 90"/>
              <p:cNvCxnSpPr/>
              <p:nvPr/>
            </p:nvCxnSpPr>
            <p:spPr>
              <a:xfrm>
                <a:off x="5414145" y="5949280"/>
                <a:ext cx="3337713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2" name="Прямая соединительная линия 91"/>
              <p:cNvCxnSpPr/>
              <p:nvPr/>
            </p:nvCxnSpPr>
            <p:spPr>
              <a:xfrm flipV="1">
                <a:off x="5414145" y="3689216"/>
                <a:ext cx="3322314" cy="2260064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3" name="Прямая соединительная линия 92"/>
              <p:cNvCxnSpPr/>
              <p:nvPr/>
            </p:nvCxnSpPr>
            <p:spPr>
              <a:xfrm>
                <a:off x="6542134" y="4725144"/>
                <a:ext cx="1512168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11" name="Прямоугольник 110"/>
            <p:cNvSpPr/>
            <p:nvPr/>
          </p:nvSpPr>
          <p:spPr>
            <a:xfrm>
              <a:off x="5580639" y="6125681"/>
              <a:ext cx="2304256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18894" y="692696"/>
            <a:ext cx="3774880" cy="5687505"/>
            <a:chOff x="518894" y="692696"/>
            <a:chExt cx="3774880" cy="5687505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518894" y="692696"/>
              <a:ext cx="3774880" cy="5687505"/>
              <a:chOff x="323528" y="707415"/>
              <a:chExt cx="3774880" cy="5687505"/>
            </a:xfrm>
          </p:grpSpPr>
          <p:grpSp>
            <p:nvGrpSpPr>
              <p:cNvPr id="46" name="Группа 45"/>
              <p:cNvGrpSpPr/>
              <p:nvPr/>
            </p:nvGrpSpPr>
            <p:grpSpPr>
              <a:xfrm>
                <a:off x="323528" y="707415"/>
                <a:ext cx="3774880" cy="5687505"/>
                <a:chOff x="794957" y="404664"/>
                <a:chExt cx="2144349" cy="3456384"/>
              </a:xfrm>
            </p:grpSpPr>
            <p:pic>
              <p:nvPicPr>
                <p:cNvPr id="55" name="Рисунок 54"/>
                <p:cNvPicPr/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794957" y="404664"/>
                  <a:ext cx="2144349" cy="3456384"/>
                </a:xfrm>
                <a:prstGeom prst="rect">
                  <a:avLst/>
                </a:prstGeom>
                <a:noFill/>
                <a:ln w="9525">
                  <a:solidFill>
                    <a:schemeClr val="bg1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56" name="Рисунок 5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33353" y="974790"/>
                  <a:ext cx="484253" cy="78721"/>
                </a:xfrm>
                <a:prstGeom prst="rect">
                  <a:avLst/>
                </a:prstGeom>
              </p:spPr>
            </p:pic>
          </p:grpSp>
          <p:sp>
            <p:nvSpPr>
              <p:cNvPr id="57" name="TextBox 56"/>
              <p:cNvSpPr txBox="1"/>
              <p:nvPr/>
            </p:nvSpPr>
            <p:spPr>
              <a:xfrm>
                <a:off x="893654" y="1091959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latin typeface="Monotype Corsiva" panose="03010101010201010101" pitchFamily="66" charset="0"/>
                  </a:rPr>
                  <a:t>5</a:t>
                </a:r>
                <a:endParaRPr lang="ru-RU" sz="1400" b="1" dirty="0">
                  <a:latin typeface="Monotype Corsiva" panose="03010101010201010101" pitchFamily="66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989126" y="1091959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>
                    <a:latin typeface="Monotype Corsiva" panose="03010101010201010101" pitchFamily="66" charset="0"/>
                  </a:rPr>
                  <a:t>0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262449" y="1097897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C00000"/>
                    </a:solidFill>
                    <a:latin typeface="Monotype Corsiva" panose="03010101010201010101" pitchFamily="66" charset="0"/>
                  </a:rPr>
                  <a:t>2</a:t>
                </a:r>
                <a:endParaRPr lang="ru-RU" sz="1400" b="1" dirty="0">
                  <a:solidFill>
                    <a:srgbClr val="C00000"/>
                  </a:solidFill>
                  <a:latin typeface="Monotype Corsiva" panose="03010101010201010101" pitchFamily="66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357921" y="1097897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>
                    <a:solidFill>
                      <a:srgbClr val="C00000"/>
                    </a:solidFill>
                    <a:latin typeface="Monotype Corsiva" panose="03010101010201010101" pitchFamily="66" charset="0"/>
                  </a:rPr>
                  <a:t>0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495141" y="1154182"/>
                <a:ext cx="84501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05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386888" y="1154182"/>
                <a:ext cx="84501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05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2778474" y="1091959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C00000"/>
                    </a:solidFill>
                    <a:latin typeface="Monotype Corsiva" panose="03010101010201010101" pitchFamily="66" charset="0"/>
                  </a:rPr>
                  <a:t>3</a:t>
                </a:r>
                <a:endParaRPr lang="ru-RU" sz="1400" b="1" dirty="0">
                  <a:solidFill>
                    <a:srgbClr val="C00000"/>
                  </a:solidFill>
                  <a:latin typeface="Monotype Corsiva" panose="03010101010201010101" pitchFamily="66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3659942" y="1321380"/>
                <a:ext cx="8450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C00000"/>
                    </a:solidFill>
                    <a:latin typeface="Monotype Corsiva" panose="03010101010201010101" pitchFamily="66" charset="0"/>
                    <a:cs typeface="Times New Roman" panose="02020603050405020304" pitchFamily="18" charset="0"/>
                  </a:rPr>
                  <a:t>1</a:t>
                </a:r>
                <a:endParaRPr lang="ru-RU" sz="1400" b="1" dirty="0">
                  <a:solidFill>
                    <a:srgbClr val="C00000"/>
                  </a:solidFill>
                  <a:latin typeface="Monotype Corsiva" panose="03010101010201010101" pitchFamily="66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3755414" y="1321380"/>
                <a:ext cx="8450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C00000"/>
                    </a:solidFill>
                    <a:latin typeface="Monotype Corsiva" panose="03010101010201010101" pitchFamily="66" charset="0"/>
                    <a:cs typeface="Times New Roman" panose="02020603050405020304" pitchFamily="18" charset="0"/>
                  </a:rPr>
                  <a:t>1</a:t>
                </a:r>
                <a:endParaRPr lang="ru-RU" sz="1400" b="1" dirty="0">
                  <a:solidFill>
                    <a:srgbClr val="C00000"/>
                  </a:solidFill>
                  <a:latin typeface="Monotype Corsiva" panose="03010101010201010101" pitchFamily="66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3855314" y="1321380"/>
                <a:ext cx="8450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C00000"/>
                    </a:solidFill>
                    <a:latin typeface="Monotype Corsiva" panose="03010101010201010101" pitchFamily="66" charset="0"/>
                    <a:cs typeface="Times New Roman" panose="02020603050405020304" pitchFamily="18" charset="0"/>
                  </a:rPr>
                  <a:t>1</a:t>
                </a:r>
                <a:endParaRPr lang="ru-RU" sz="1400" b="1" dirty="0">
                  <a:solidFill>
                    <a:srgbClr val="C00000"/>
                  </a:solidFill>
                  <a:latin typeface="Monotype Corsiva" panose="03010101010201010101" pitchFamily="66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2286830" y="1154182"/>
                <a:ext cx="84501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05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</a:t>
                </a:r>
                <a:endParaRPr lang="ru-RU" sz="105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2197296" y="1154182"/>
                <a:ext cx="84501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05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</a:t>
                </a:r>
                <a:endParaRPr lang="ru-RU" sz="105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2094981" y="1154182"/>
                <a:ext cx="84501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05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</a:t>
                </a:r>
                <a:endParaRPr lang="ru-RU" sz="105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1992666" y="1154182"/>
                <a:ext cx="84501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05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890351" y="1154182"/>
                <a:ext cx="84501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05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</a:t>
                </a:r>
                <a:endParaRPr lang="ru-RU" sz="105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1787966" y="1154182"/>
                <a:ext cx="84501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05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1687381" y="1154182"/>
                <a:ext cx="84501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05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endParaRPr lang="ru-RU" sz="105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194864" y="1303296"/>
                <a:ext cx="18649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 smtClean="0">
                    <a:solidFill>
                      <a:srgbClr val="C00000"/>
                    </a:solidFill>
                    <a:latin typeface="Monotype Corsiva" panose="03010101010201010101" pitchFamily="66" charset="0"/>
                  </a:rPr>
                  <a:t>Иванов Сергей Петрович</a:t>
                </a:r>
                <a:endParaRPr lang="ru-RU" sz="1200" b="1" dirty="0">
                  <a:solidFill>
                    <a:srgbClr val="C00000"/>
                  </a:solidFill>
                  <a:latin typeface="Monotype Corsiva" panose="03010101010201010101" pitchFamily="66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704305" y="5868975"/>
                <a:ext cx="125200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 smtClean="0">
                    <a:solidFill>
                      <a:srgbClr val="C00000"/>
                    </a:solidFill>
                    <a:latin typeface="Monotype Corsiva" panose="03010101010201010101" pitchFamily="66" charset="0"/>
                  </a:rPr>
                  <a:t>см. на  листе № 4</a:t>
                </a:r>
                <a:endParaRPr lang="ru-RU" sz="1200" b="1" dirty="0">
                  <a:solidFill>
                    <a:srgbClr val="C00000"/>
                  </a:solidFill>
                  <a:latin typeface="Monotype Corsiva" panose="03010101010201010101" pitchFamily="66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441080" y="1781339"/>
                <a:ext cx="3614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~~~~~~~~~~~~~~~~~~~~~~~~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441080" y="1929730"/>
                <a:ext cx="3614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~~~~~~~~~~~~~~~~~~~~~~~~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441080" y="2073550"/>
                <a:ext cx="3614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~~~~~~~~~~~~~~~~~~~~~~~~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441080" y="2225909"/>
                <a:ext cx="3614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~~~~~~~~~~~~~~~~~~~~~~~~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441080" y="2382493"/>
                <a:ext cx="3614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~~~~~~~~~~~~~~~~~~~~~~~~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441080" y="2536506"/>
                <a:ext cx="3614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~~~~~~~~~~~~~~~~~~~~~~~~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441080" y="2705313"/>
                <a:ext cx="3614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~~~~~~~~~~~~~~~~~~~~~~~~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441080" y="2860480"/>
                <a:ext cx="3614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~~~~~~~~~~~~~~~~~~~~~~~~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441080" y="2999462"/>
                <a:ext cx="3614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~~~~~~~~~~~~~~~~~~~~~~~~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441080" y="3158125"/>
                <a:ext cx="3614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~~~~~~~~~~~~~~~~~~~~~~~~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441080" y="3303825"/>
                <a:ext cx="3614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~~~~~~~~~~~~~~~~~~~~~~~~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441080" y="3472668"/>
                <a:ext cx="3614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~~~~~~~~~~~~~~~~~~~~~~~~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441080" y="3610937"/>
                <a:ext cx="3614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~~~~~~~~~~~~~~~~~~~~~~~~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441080" y="3774484"/>
                <a:ext cx="3614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~~~~~~~~~~~~~~~~~~~~~~~~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441080" y="3925480"/>
                <a:ext cx="3614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~~~~~~~~~~~~~~~~~~~~~~~~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441080" y="4083125"/>
                <a:ext cx="3614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~~~~~~~~~~~~~~~~~~~~~~~~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441080" y="4245143"/>
                <a:ext cx="3614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~~~~~~~~~~~~~~~~~~~~~~~~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441080" y="4396139"/>
                <a:ext cx="3614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~~~~~~~~~~~~~~~~~~~~~~~~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441080" y="4541008"/>
                <a:ext cx="3614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~~~~~~~~~~~~~~~~~~~~~~~~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441080" y="4701440"/>
                <a:ext cx="3614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~~~~~~~~~~~~~~~~~~~~~~~~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441080" y="4848362"/>
                <a:ext cx="3614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~~~~~~~~~~~~~~~~~~~~~~~~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441080" y="5005385"/>
                <a:ext cx="3614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~~~~~~~~~~~~~~~~~~~~~~~~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441080" y="5160659"/>
                <a:ext cx="3614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~~~~~~~~~~~~~~~~~~~~~~~~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441080" y="5296716"/>
                <a:ext cx="3614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~~~~~~~~~~~~~~~~~~~~~~~~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441080" y="5465769"/>
                <a:ext cx="3614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~~~~~~~~~~~~~~~~~~~~~~~~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441080" y="5627936"/>
                <a:ext cx="36142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~~~~~~~~~~~~~~~~~~~~~~~~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441080" y="5775869"/>
                <a:ext cx="21867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~~~~~~~~~~~~~~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0" name="Прямоугольник 109"/>
            <p:cNvSpPr/>
            <p:nvPr/>
          </p:nvSpPr>
          <p:spPr>
            <a:xfrm>
              <a:off x="1218719" y="6183012"/>
              <a:ext cx="2304256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5" name="Заголовок 1"/>
          <p:cNvSpPr txBox="1">
            <a:spLocks/>
          </p:cNvSpPr>
          <p:nvPr/>
        </p:nvSpPr>
        <p:spPr>
          <a:xfrm>
            <a:off x="0" y="-703"/>
            <a:ext cx="9144000" cy="566738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ЗАПОЛНЕНИЕ БЛАНКОВ ЗАПИСИ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648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23070</TotalTime>
  <Words>2974</Words>
  <Application>Microsoft Office PowerPoint</Application>
  <PresentationFormat>Экран (4:3)</PresentationFormat>
  <Paragraphs>920</Paragraphs>
  <Slides>64</Slides>
  <Notes>1</Notes>
  <HiddenSlides>19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75" baseType="lpstr">
      <vt:lpstr>微软雅黑</vt:lpstr>
      <vt:lpstr>宋体</vt:lpstr>
      <vt:lpstr>Agency FB</vt:lpstr>
      <vt:lpstr>Arial</vt:lpstr>
      <vt:lpstr>Calibri</vt:lpstr>
      <vt:lpstr>Monotype Corsiva</vt:lpstr>
      <vt:lpstr>Palatino Linotype</vt:lpstr>
      <vt:lpstr>Times New Roman</vt:lpstr>
      <vt:lpstr>Wingdings</vt:lpstr>
      <vt:lpstr>2_Тема Office</vt:lpstr>
      <vt:lpstr>Документ</vt:lpstr>
      <vt:lpstr>«ЗАПОЛНЕНИЕ БЛАНКОВ УЧАСТНИКОВ ИТОГОВОГО СОЧИНЕНИЯ (ИЗЛОЖЕНИЯ). ОСОБЕННОСТИ КОМПЛЕКТОВАНИЯ ЭКЗАМЕНАЦИОННЫХ МАТЕРИАЛОВ И ЗАПОЛНЕНИЯ ОТЧЕТНЫХ ФОРМ ПО ОКОНЧАНИИ ПРОВЕДЕНИЯ И ПРОВЕРКИ ИТОГОВОГО СОЧИНЕНИЯ (ИЗЛОЖЕНИЯ)»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Максим Шкитов</dc:creator>
  <cp:lastModifiedBy>Microsoft</cp:lastModifiedBy>
  <cp:revision>782</cp:revision>
  <cp:lastPrinted>2018-11-19T08:16:21Z</cp:lastPrinted>
  <dcterms:created xsi:type="dcterms:W3CDTF">2015-03-12T08:22:19Z</dcterms:created>
  <dcterms:modified xsi:type="dcterms:W3CDTF">2019-11-26T13:16:44Z</dcterms:modified>
</cp:coreProperties>
</file>