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8" r:id="rId3"/>
    <p:sldId id="283" r:id="rId4"/>
    <p:sldId id="260" r:id="rId5"/>
    <p:sldId id="262" r:id="rId6"/>
    <p:sldId id="267" r:id="rId7"/>
    <p:sldId id="276" r:id="rId8"/>
    <p:sldId id="269" r:id="rId9"/>
    <p:sldId id="263" r:id="rId10"/>
    <p:sldId id="270" r:id="rId11"/>
    <p:sldId id="258" r:id="rId12"/>
    <p:sldId id="259" r:id="rId13"/>
    <p:sldId id="278" r:id="rId14"/>
    <p:sldId id="264" r:id="rId15"/>
    <p:sldId id="282" r:id="rId16"/>
    <p:sldId id="256" r:id="rId17"/>
    <p:sldId id="257" r:id="rId18"/>
    <p:sldId id="271" r:id="rId19"/>
    <p:sldId id="272" r:id="rId20"/>
    <p:sldId id="273" r:id="rId21"/>
    <p:sldId id="274" r:id="rId22"/>
    <p:sldId id="277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4A72-2616-48C6-A1DA-59EB1CBE3D4F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045E-6239-469C-A9A0-40D701A8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4A72-2616-48C6-A1DA-59EB1CBE3D4F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045E-6239-469C-A9A0-40D701A8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4A72-2616-48C6-A1DA-59EB1CBE3D4F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045E-6239-469C-A9A0-40D701A8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4A72-2616-48C6-A1DA-59EB1CBE3D4F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045E-6239-469C-A9A0-40D701A8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4A72-2616-48C6-A1DA-59EB1CBE3D4F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045E-6239-469C-A9A0-40D701A8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4A72-2616-48C6-A1DA-59EB1CBE3D4F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045E-6239-469C-A9A0-40D701A8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4A72-2616-48C6-A1DA-59EB1CBE3D4F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045E-6239-469C-A9A0-40D701A8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4A72-2616-48C6-A1DA-59EB1CBE3D4F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045E-6239-469C-A9A0-40D701A8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4A72-2616-48C6-A1DA-59EB1CBE3D4F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045E-6239-469C-A9A0-40D701A8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4A72-2616-48C6-A1DA-59EB1CBE3D4F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045E-6239-469C-A9A0-40D701A8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4A72-2616-48C6-A1DA-59EB1CBE3D4F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045E-6239-469C-A9A0-40D701A8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74A72-2616-48C6-A1DA-59EB1CBE3D4F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B045E-6239-469C-A9A0-40D701A8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071966"/>
          </a:xfrm>
        </p:spPr>
        <p:txBody>
          <a:bodyPr>
            <a:normAutofit/>
          </a:bodyPr>
          <a:lstStyle/>
          <a:p>
            <a:r>
              <a:rPr lang="ru-RU" b="1" i="1" smtClean="0">
                <a:solidFill>
                  <a:srgbClr val="FF0000"/>
                </a:solidFill>
                <a:latin typeface="Arial Black" pitchFamily="34" charset="0"/>
              </a:rPr>
              <a:t>… Если 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человек упал 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на рельсы </a:t>
            </a:r>
            <a:r>
              <a:rPr lang="ru-RU" b="1" i="1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i="1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smtClean="0">
                <a:solidFill>
                  <a:srgbClr val="FF0000"/>
                </a:solidFill>
                <a:latin typeface="Arial Black" pitchFamily="34" charset="0"/>
              </a:rPr>
              <a:t>метрополитена …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2"/>
    </mc:Choice>
    <mc:Fallback>
      <p:transition spd="slow" advTm="1200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6" name="AutoShape 2" descr="https://www.ejin.ru/wp-content/uploads/2017/09/1-1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C:\Documents and Settings\ВИЮ\Рабочий стол\1-18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945"/>
            <a:ext cx="9144000" cy="67334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79"/>
    </mc:Choice>
    <mc:Fallback>
      <p:transition spd="slow" advTm="1807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AutoShape 2" descr="https://mhealth.ru/media/images/page/2011/11/18/d73de1df49ce48039391071175c69d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mhealth.ru/media/images/page/2011/11/18/d73de1df49ce48039391071175c69d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C:\Documents and Settings\ВИЮ\Рабочий стол\d73de1df49ce48039391071175c69d7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86874" cy="61436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89"/>
    </mc:Choice>
    <mc:Fallback>
      <p:transition spd="slow" advTm="1108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 descr="C:\Documents and Settings\ВИЮ\Рабочий стол\32f3dca83d844e4383a32fc75226ee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0"/>
            <a:ext cx="9108504" cy="6813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19"/>
    </mc:Choice>
    <mc:Fallback>
      <p:transition spd="slow" advTm="1131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92869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latin typeface="Arial Black" pitchFamily="34" charset="0"/>
              </a:rPr>
              <a:t>   Если поезда нет- беги вперед по</a:t>
            </a:r>
          </a:p>
          <a:p>
            <a:pPr algn="ctr">
              <a:buNone/>
            </a:pPr>
            <a:r>
              <a:rPr lang="ru-RU" b="1" i="1" dirty="0" smtClean="0">
                <a:latin typeface="Arial Black" pitchFamily="34" charset="0"/>
              </a:rPr>
              <a:t>Направлению движения</a:t>
            </a:r>
            <a:endParaRPr lang="ru-RU" b="1" i="1" dirty="0">
              <a:latin typeface="Arial Black" pitchFamily="34" charset="0"/>
            </a:endParaRPr>
          </a:p>
        </p:txBody>
      </p:sp>
      <p:pic>
        <p:nvPicPr>
          <p:cNvPr id="37890" name="Picture 2" descr="http://cdn.imgbb.ru/user/92/926139/201502/3ae05ad0f3d04edd7d0e860fa5f7e8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624"/>
            <a:ext cx="9144000" cy="56886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06"/>
    </mc:Choice>
    <mc:Fallback>
      <p:transition spd="slow" advTm="1680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Arial Black" pitchFamily="34" charset="0"/>
              </a:rPr>
              <a:t>Бегите по направлению движения к началу платформы</a:t>
            </a:r>
            <a:endParaRPr lang="ru-RU" b="1" i="1" dirty="0">
              <a:latin typeface="Arial Black" pitchFamily="34" charset="0"/>
            </a:endParaRPr>
          </a:p>
        </p:txBody>
      </p:sp>
      <p:pic>
        <p:nvPicPr>
          <p:cNvPr id="24578" name="Picture 2" descr="http://faktxeber.ru/resimler/haber/manset/420490_4418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08504" cy="50149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97"/>
    </mc:Choice>
    <mc:Fallback>
      <p:transition spd="slow" advTm="1659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8" name="AutoShape 2" descr="https://www.ridus.ru/_ah/img/8Rn6Dce8bafNMcnJogGII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0" name="Picture 4" descr="http://cdn5.imgbb.ru/user/92/926139/201502/8e9c7516c06dd80e917cdc9cda9055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624"/>
            <a:ext cx="9144000" cy="63133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91"/>
    </mc:Choice>
    <mc:Fallback>
      <p:transition spd="slow" advTm="1619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mhealth.ru/media/images/page/2011/11/18/e35bc99d4ee34949a65749edf7ab0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ВИЮ\Рабочий стол\e35bc99d4ee34949a65749edf7ab0024.jpg"/>
          <p:cNvPicPr>
            <a:picLocks noChangeAspect="1" noChangeArrowheads="1"/>
          </p:cNvPicPr>
          <p:nvPr/>
        </p:nvPicPr>
        <p:blipFill>
          <a:blip r:embed="rId2"/>
          <a:srcRect b="6549"/>
          <a:stretch>
            <a:fillRect/>
          </a:stretch>
        </p:blipFill>
        <p:spPr bwMode="auto">
          <a:xfrm>
            <a:off x="214282" y="437956"/>
            <a:ext cx="8715436" cy="56658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50"/>
    </mc:Choice>
    <mc:Fallback>
      <p:transition spd="slow" advTm="875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ВИЮ\Рабочий стол\98d837d2d2bb48ec8f86537a714605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151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88"/>
    </mc:Choice>
    <mc:Fallback>
      <p:transition spd="slow" advTm="818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2" name="AutoShape 2" descr="https://s.fishki.net/upload/users/2018/02/03/1295671/38c93aedee40554c895624fd9af9ae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 descr="C:\Documents and Settings\ВИЮ\Рабочий стол\38c93aedee40554c895624fd9af9ae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68054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84"/>
    </mc:Choice>
    <mc:Fallback>
      <p:transition spd="slow" advTm="2108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itd1.mycdn.me/image?id=861713749104&amp;t=20&amp;plc=WEB&amp;tkn=*h84TCA1Bktlmy4lbdO7wW2mkLWs"/>
          <p:cNvPicPr>
            <a:picLocks noChangeAspect="1" noChangeArrowheads="1"/>
          </p:cNvPicPr>
          <p:nvPr/>
        </p:nvPicPr>
        <p:blipFill rotWithShape="1">
          <a:blip r:embed="rId2"/>
          <a:srcRect b="103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57"/>
    </mc:Choice>
    <mc:Fallback>
      <p:transition spd="slow" advTm="2175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78581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Arial Black" pitchFamily="34" charset="0"/>
              </a:rPr>
              <a:t>Не стой у края платформы</a:t>
            </a:r>
            <a:endParaRPr lang="ru-RU" b="1" i="1" dirty="0">
              <a:latin typeface="Arial Black" pitchFamily="34" charset="0"/>
            </a:endParaRPr>
          </a:p>
        </p:txBody>
      </p:sp>
      <p:pic>
        <p:nvPicPr>
          <p:cNvPr id="28674" name="Picture 2" descr="http://mtdata.ru/u24/photoFAE8/20261416841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33"/>
    </mc:Choice>
    <mc:Fallback>
      <p:transition spd="slow" advTm="923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2357430"/>
            <a:ext cx="4857784" cy="37687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itd1.mycdn.me/image?id=864680163696&amp;t=20&amp;plc=WEB&amp;tkn=*MaXzd2TjtQUvMyXpH8iHTTJOtq4"/>
          <p:cNvPicPr>
            <a:picLocks noChangeAspect="1" noChangeArrowheads="1"/>
          </p:cNvPicPr>
          <p:nvPr/>
        </p:nvPicPr>
        <p:blipFill>
          <a:blip r:embed="rId2"/>
          <a:srcRect b="14272"/>
          <a:stretch>
            <a:fillRect/>
          </a:stretch>
        </p:blipFill>
        <p:spPr bwMode="auto">
          <a:xfrm>
            <a:off x="1115616" y="0"/>
            <a:ext cx="741682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27"/>
    </mc:Choice>
    <mc:Fallback>
      <p:transition spd="slow" advTm="1602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2214554"/>
            <a:ext cx="4429156" cy="39116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itd1.mycdn.me/image?id=866280609654&amp;t=20&amp;plc=WEB&amp;tkn=*0OpkX-T31qa4hm6Mr3Ub-2MZTf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0"/>
            <a:ext cx="669674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92"/>
    </mc:Choice>
    <mc:Fallback>
      <p:transition spd="slow" advTm="2099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071678"/>
            <a:ext cx="5072098" cy="40544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2770" name="AutoShape 2" descr="https://cdn.fishki.net/upload/post/201602/20/1857161/adeda4c7a34e6363bd3005adce81a4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C:\Documents and Settings\ВИЮ\Рабочий стол\adeda4c7a34e6363bd3005adce81a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16"/>
    </mc:Choice>
    <mc:Fallback>
      <p:transition spd="slow" advTm="2431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78581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Здесь ходить нельзя !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6866" name="Picture 2" descr="http://klevoe.video/wp-content/uploads/2017/02/deti_27-1024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600"/>
            <a:ext cx="8485632" cy="55578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8"/>
    </mc:Choice>
    <mc:Fallback>
      <p:transition spd="slow" advTm="661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8572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Нахождение на железнодорожных путях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смертельно опасно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5842" name="Picture 2" descr="http://life72.org/uploads/posts/2013-04/1366616654_deti-igrayut-na-puty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53578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62"/>
    </mc:Choice>
    <mc:Fallback>
      <p:transition spd="slow" advTm="636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71438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Не рискуй!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62" name="Picture 2" descr="http://gazetaingush.ru/sites/default/files/pubs/obshchestvo/20180829-na-zheleznoy-doroge-prohodit-operativno-profilakticheskaya-operaciya-podrostok-i-shkola/8071892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72538" cy="55721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53"/>
    </mc:Choice>
    <mc:Fallback>
      <p:transition spd="slow" advTm="785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91102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Попытка выбраться прямо на платформу это смертный приговор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8914" name="Picture 2" descr="http://www.21.by/pub/news/2018/06/1529930684374789.jpg"/>
          <p:cNvPicPr>
            <a:picLocks noChangeAspect="1" noChangeArrowheads="1"/>
          </p:cNvPicPr>
          <p:nvPr/>
        </p:nvPicPr>
        <p:blipFill>
          <a:blip r:embed="rId2"/>
          <a:srcRect b="16798"/>
          <a:stretch>
            <a:fillRect/>
          </a:stretch>
        </p:blipFill>
        <p:spPr bwMode="auto">
          <a:xfrm>
            <a:off x="0" y="0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85"/>
    </mc:Choice>
    <mc:Fallback>
      <p:transition spd="slow" advTm="1188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85725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smtClean="0">
                <a:latin typeface="Arial Black" pitchFamily="34" charset="0"/>
              </a:rPr>
              <a:t>Стрелкой обозначен контактный рельс</a:t>
            </a:r>
          </a:p>
          <a:p>
            <a:pPr algn="ctr">
              <a:buNone/>
            </a:pP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825 вольт 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122" name="AutoShape 2" descr="https://s.mediasole.ru/images/666/666388/metro_a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Documents and Settings\ВИЮ\Рабочий стол\metro_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624"/>
            <a:ext cx="9144000" cy="56703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86"/>
    </mc:Choice>
    <mc:Fallback>
      <p:transition spd="slow" advTm="1608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92869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Arial Black" pitchFamily="34" charset="0"/>
              </a:rPr>
              <a:t>Вот он - 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контактный рельс!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9458" name="Picture 2" descr="http://samiyklass.ru/wp-content/uploads/2017/01/relsi-me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00" cy="50720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74"/>
    </mc:Choice>
    <mc:Fallback>
      <p:transition spd="slow" advTm="1607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71438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Сотни вольт </a:t>
            </a:r>
            <a:r>
              <a:rPr lang="ru-RU" b="1" i="1" dirty="0" smtClean="0">
                <a:latin typeface="Arial Black" pitchFamily="34" charset="0"/>
              </a:rPr>
              <a:t>прямо под нами</a:t>
            </a:r>
            <a:endParaRPr lang="ru-RU" b="1" i="1" dirty="0">
              <a:latin typeface="Arial Black" pitchFamily="34" charset="0"/>
            </a:endParaRPr>
          </a:p>
        </p:txBody>
      </p:sp>
      <p:sp>
        <p:nvSpPr>
          <p:cNvPr id="21506" name="AutoShape 2" descr="https://cdn2.lime.energy/wp-content/uploads/2017/12/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7" name="Picture 3" descr="C:\Documents and Settings\ВИЮ\Рабочий стол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55245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24"/>
    </mc:Choice>
    <mc:Fallback>
      <p:transition spd="slow" advTm="1582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001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latin typeface="Arial Black" pitchFamily="34" charset="0"/>
              </a:rPr>
              <a:t>Разряд электричества на контактном рельсе</a:t>
            </a:r>
            <a:endParaRPr lang="ru-RU" b="1" i="1" dirty="0">
              <a:latin typeface="Arial Black" pitchFamily="34" charset="0"/>
            </a:endParaRPr>
          </a:p>
        </p:txBody>
      </p:sp>
      <p:sp>
        <p:nvSpPr>
          <p:cNvPr id="33794" name="AutoShape 2" descr="https://ic.pics.livejournal.com/ckonovalov/13186847/151315/151315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 descr="C:\Documents and Settings\ВИЮ\Рабочий стол\151315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51435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83"/>
    </mc:Choice>
    <mc:Fallback>
      <p:transition spd="slow" advTm="1148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7arlan.kz/wp-content/uploads/2015/07/Metr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77"/>
    </mc:Choice>
    <mc:Fallback>
      <p:transition spd="slow" advTm="1717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85725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latin typeface="Arial Black" pitchFamily="34" charset="0"/>
              </a:rPr>
              <a:t>Не успел убежать- ложись в лоток между рельсами</a:t>
            </a:r>
            <a:endParaRPr lang="ru-RU" b="1" i="1" dirty="0">
              <a:latin typeface="Arial Black" pitchFamily="34" charset="0"/>
            </a:endParaRPr>
          </a:p>
        </p:txBody>
      </p:sp>
      <p:pic>
        <p:nvPicPr>
          <p:cNvPr id="18434" name="Picture 2" descr="http://adfave.ru/wp-content/uploads/2017/01/fejs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504" cy="57150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08"/>
    </mc:Choice>
    <mc:Fallback>
      <p:transition spd="slow" advTm="1630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77</Words>
  <Application>Microsoft Office PowerPoint</Application>
  <PresentationFormat>Экран (4:3)</PresentationFormat>
  <Paragraphs>16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… Если человек упал  на рельсы  метрополитена 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ВИЮ</dc:creator>
  <cp:lastModifiedBy>Пользователь</cp:lastModifiedBy>
  <cp:revision>84</cp:revision>
  <dcterms:created xsi:type="dcterms:W3CDTF">2018-10-15T05:37:06Z</dcterms:created>
  <dcterms:modified xsi:type="dcterms:W3CDTF">2018-11-10T08:02:36Z</dcterms:modified>
</cp:coreProperties>
</file>