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78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7" r:id="rId20"/>
    <p:sldId id="321" r:id="rId21"/>
    <p:sldId id="323" r:id="rId22"/>
    <p:sldId id="279" r:id="rId23"/>
    <p:sldId id="324" r:id="rId24"/>
    <p:sldId id="325" r:id="rId25"/>
    <p:sldId id="328" r:id="rId26"/>
    <p:sldId id="280" r:id="rId27"/>
    <p:sldId id="318" r:id="rId28"/>
    <p:sldId id="257" r:id="rId29"/>
    <p:sldId id="317" r:id="rId30"/>
    <p:sldId id="281" r:id="rId31"/>
    <p:sldId id="283" r:id="rId32"/>
    <p:sldId id="312" r:id="rId33"/>
    <p:sldId id="319" r:id="rId34"/>
    <p:sldId id="320" r:id="rId35"/>
    <p:sldId id="296" r:id="rId36"/>
    <p:sldId id="287" r:id="rId37"/>
    <p:sldId id="293" r:id="rId38"/>
    <p:sldId id="298" r:id="rId39"/>
    <p:sldId id="315" r:id="rId40"/>
    <p:sldId id="299" r:id="rId41"/>
    <p:sldId id="300" r:id="rId42"/>
    <p:sldId id="313" r:id="rId43"/>
    <p:sldId id="314" r:id="rId44"/>
    <p:sldId id="286" r:id="rId45"/>
    <p:sldId id="305" r:id="rId46"/>
    <p:sldId id="308" r:id="rId47"/>
    <p:sldId id="309" r:id="rId48"/>
    <p:sldId id="306" r:id="rId49"/>
    <p:sldId id="311" r:id="rId50"/>
    <p:sldId id="316" r:id="rId51"/>
    <p:sldId id="284" r:id="rId52"/>
    <p:sldId id="310" r:id="rId53"/>
    <p:sldId id="302" r:id="rId54"/>
    <p:sldId id="282" r:id="rId55"/>
    <p:sldId id="291" r:id="rId56"/>
    <p:sldId id="297" r:id="rId57"/>
    <p:sldId id="303" r:id="rId58"/>
    <p:sldId id="301" r:id="rId59"/>
    <p:sldId id="304" r:id="rId60"/>
    <p:sldId id="294" r:id="rId61"/>
    <p:sldId id="292" r:id="rId62"/>
    <p:sldId id="288" r:id="rId63"/>
    <p:sldId id="289" r:id="rId64"/>
    <p:sldId id="327" r:id="rId6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4" autoAdjust="0"/>
    <p:restoredTop sz="94660"/>
  </p:normalViewPr>
  <p:slideViewPr>
    <p:cSldViewPr>
      <p:cViewPr varScale="1">
        <p:scale>
          <a:sx n="65" d="100"/>
          <a:sy n="65" d="100"/>
        </p:scale>
        <p:origin x="-130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0E2FB-DBF9-4E8E-9C78-BBF4AF6AB630}" type="datetimeFigureOut">
              <a:rPr lang="ru-RU" smtClean="0"/>
              <a:pPr/>
              <a:t>10.07.2019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710D-201D-405E-A0E7-8788D65767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0E2FB-DBF9-4E8E-9C78-BBF4AF6AB630}" type="datetimeFigureOut">
              <a:rPr lang="ru-RU" smtClean="0"/>
              <a:pPr/>
              <a:t>10.07.2019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710D-201D-405E-A0E7-8788D65767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0E2FB-DBF9-4E8E-9C78-BBF4AF6AB630}" type="datetimeFigureOut">
              <a:rPr lang="ru-RU" smtClean="0"/>
              <a:pPr/>
              <a:t>10.07.2019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710D-201D-405E-A0E7-8788D65767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0E2FB-DBF9-4E8E-9C78-BBF4AF6AB630}" type="datetimeFigureOut">
              <a:rPr lang="ru-RU" smtClean="0"/>
              <a:pPr/>
              <a:t>10.07.2019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710D-201D-405E-A0E7-8788D65767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0E2FB-DBF9-4E8E-9C78-BBF4AF6AB630}" type="datetimeFigureOut">
              <a:rPr lang="ru-RU" smtClean="0"/>
              <a:pPr/>
              <a:t>10.07.2019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710D-201D-405E-A0E7-8788D65767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0E2FB-DBF9-4E8E-9C78-BBF4AF6AB630}" type="datetimeFigureOut">
              <a:rPr lang="ru-RU" smtClean="0"/>
              <a:pPr/>
              <a:t>10.07.2019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710D-201D-405E-A0E7-8788D65767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0E2FB-DBF9-4E8E-9C78-BBF4AF6AB630}" type="datetimeFigureOut">
              <a:rPr lang="ru-RU" smtClean="0"/>
              <a:pPr/>
              <a:t>10.07.2019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710D-201D-405E-A0E7-8788D65767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0E2FB-DBF9-4E8E-9C78-BBF4AF6AB630}" type="datetimeFigureOut">
              <a:rPr lang="ru-RU" smtClean="0"/>
              <a:pPr/>
              <a:t>10.07.2019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710D-201D-405E-A0E7-8788D65767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0E2FB-DBF9-4E8E-9C78-BBF4AF6AB630}" type="datetimeFigureOut">
              <a:rPr lang="ru-RU" smtClean="0"/>
              <a:pPr/>
              <a:t>10.07.2019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710D-201D-405E-A0E7-8788D65767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0E2FB-DBF9-4E8E-9C78-BBF4AF6AB630}" type="datetimeFigureOut">
              <a:rPr lang="ru-RU" smtClean="0"/>
              <a:pPr/>
              <a:t>10.07.2019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710D-201D-405E-A0E7-8788D65767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0E2FB-DBF9-4E8E-9C78-BBF4AF6AB630}" type="datetimeFigureOut">
              <a:rPr lang="ru-RU" smtClean="0"/>
              <a:pPr/>
              <a:t>10.07.2019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710D-201D-405E-A0E7-8788D65767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4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0E2FB-DBF9-4E8E-9C78-BBF4AF6AB630}" type="datetimeFigureOut">
              <a:rPr lang="ru-RU" smtClean="0"/>
              <a:pPr/>
              <a:t>10.07.2019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A710D-201D-405E-A0E7-8788D65767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6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i="1" smtClean="0">
                <a:latin typeface="Arial Black" pitchFamily="34" charset="0"/>
              </a:rPr>
              <a:t>Непобедимая и легендарная</a:t>
            </a:r>
            <a:endParaRPr lang="ru-RU" sz="6000" i="1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/>
          <a:lstStyle/>
          <a:p>
            <a:endParaRPr lang="ru-RU" dirty="0" smtClean="0"/>
          </a:p>
          <a:p>
            <a:r>
              <a:rPr lang="ru-RU" i="1" dirty="0" smtClean="0">
                <a:solidFill>
                  <a:schemeClr val="bg1"/>
                </a:solidFill>
                <a:latin typeface="Arial Black" pitchFamily="34" charset="0"/>
              </a:rPr>
              <a:t>Современной Российской Армии посвящается</a:t>
            </a:r>
            <a:endParaRPr lang="ru-RU" i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80"/>
    </mc:Choice>
    <mc:Fallback xmlns="">
      <p:transition spd="slow" advTm="1228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86455"/>
            <a:ext cx="8229600" cy="928694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   Балтийский флот. Летающая лодка М-9</a:t>
            </a:r>
            <a:endParaRPr lang="ru-RU" b="1" i="1" dirty="0"/>
          </a:p>
        </p:txBody>
      </p:sp>
      <p:pic>
        <p:nvPicPr>
          <p:cNvPr id="4098" name="Picture 2" descr="http://www.top68.ru/sites/default/files/article-images/2016/07/18/top68.ru-v-tambove-otmetili-100-letnii-yubilei-voenno-morskoi-aviatsii-768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8858312" cy="578645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42"/>
    </mc:Choice>
    <mc:Fallback xmlns="">
      <p:transition spd="slow" advTm="11942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5016"/>
            <a:ext cx="8229600" cy="928694"/>
          </a:xfrm>
        </p:spPr>
        <p:txBody>
          <a:bodyPr/>
          <a:lstStyle/>
          <a:p>
            <a:pPr>
              <a:buNone/>
            </a:pPr>
            <a:r>
              <a:rPr lang="en-US" b="1" i="1" dirty="0" smtClean="0"/>
              <a:t>       </a:t>
            </a:r>
            <a:r>
              <a:rPr lang="ru-RU" b="1" i="1" dirty="0" smtClean="0"/>
              <a:t>Трофейный английский танк МК-</a:t>
            </a:r>
            <a:r>
              <a:rPr lang="en-US" b="1" i="1" dirty="0" smtClean="0"/>
              <a:t>V</a:t>
            </a:r>
            <a:endParaRPr lang="ru-RU" b="1" i="1" dirty="0"/>
          </a:p>
        </p:txBody>
      </p:sp>
      <p:pic>
        <p:nvPicPr>
          <p:cNvPr id="2050" name="Picture 2" descr="http://img1.joyreactor.cc/pics/post/%D0%BF%D0%B5%D1%80%D0%B2%D0%B0%D1%8F-%D0%BC%D0%B8%D1%80%D0%BE%D0%B2%D0%B0%D1%8F-%D0%B2%D0%BE%D0%B9%D0%BD%D0%B0-%D1%82%D0%B0%D0%BD%D0%BA-%D0%BF%D0%B5%D1%81%D0%BE%D1%87%D0%BD%D0%B8%D1%86%D0%B0-231175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"/>
            <a:ext cx="8858312" cy="564357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81"/>
    </mc:Choice>
    <mc:Fallback xmlns="">
      <p:transition spd="slow" advTm="1178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2032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86454"/>
            <a:ext cx="8229600" cy="7858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/>
              <a:t>     Атака пехоты и танков. 1939 год.</a:t>
            </a:r>
            <a:endParaRPr lang="ru-RU" b="1" i="1" dirty="0"/>
          </a:p>
        </p:txBody>
      </p:sp>
      <p:pic>
        <p:nvPicPr>
          <p:cNvPr id="49154" name="Picture 2" descr="Фото: Красноармейцы атакуют на Халхин-Голе при поддержке танка БТ-7 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2926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35"/>
    </mc:Choice>
    <mc:Fallback xmlns="">
      <p:transition spd="slow" advTm="12335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29330"/>
            <a:ext cx="8229600" cy="7143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/>
              <a:t>          Бронепоезд - грозное оружие</a:t>
            </a:r>
            <a:endParaRPr lang="ru-RU" b="1" i="1" dirty="0"/>
          </a:p>
        </p:txBody>
      </p:sp>
      <p:pic>
        <p:nvPicPr>
          <p:cNvPr id="35842" name="Picture 2" descr="http://www.nt-magazine.ru/nt/sites/default/files/ImagesNT/1_2013/0113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30"/>
            <a:ext cx="9144000" cy="564360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24"/>
    </mc:Choice>
    <mc:Fallback xmlns="">
      <p:transition spd="slow" advTm="17524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43644"/>
            <a:ext cx="8229600" cy="42862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i="1" dirty="0" smtClean="0"/>
              <a:t> Молодые командиры</a:t>
            </a:r>
            <a:endParaRPr lang="ru-RU" b="1" i="1" dirty="0"/>
          </a:p>
        </p:txBody>
      </p:sp>
      <p:pic>
        <p:nvPicPr>
          <p:cNvPr id="34818" name="Picture 2" descr="http://nozdr.ru/militera/bio/bushkov_aa/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285728"/>
            <a:ext cx="8643999" cy="578647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42"/>
    </mc:Choice>
    <mc:Fallback xmlns="">
      <p:transition spd="slow" advTm="12142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86454"/>
            <a:ext cx="8229600" cy="7858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/>
              <a:t>         Слушатели военной академии</a:t>
            </a:r>
            <a:endParaRPr lang="ru-RU" b="1" i="1" dirty="0"/>
          </a:p>
        </p:txBody>
      </p:sp>
      <p:pic>
        <p:nvPicPr>
          <p:cNvPr id="33794" name="Picture 2" descr="http://storage.surfingbird.ru/l/15/1/17/2/r2_cs617529.vk.me_BDHw0tzxsjw_52c00d7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2" y="1"/>
            <a:ext cx="8715436" cy="564357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42"/>
    </mc:Choice>
    <mc:Fallback xmlns="">
      <p:transition spd="slow" advTm="11942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6072206"/>
            <a:ext cx="7429552" cy="55402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 smtClean="0"/>
              <a:t>      Кавалерийский патруль. 1930 год</a:t>
            </a:r>
            <a:endParaRPr lang="ru-RU" b="1" i="1" dirty="0"/>
          </a:p>
        </p:txBody>
      </p:sp>
      <p:pic>
        <p:nvPicPr>
          <p:cNvPr id="32770" name="Picture 2" descr="http://diletant.media/upload/medialibrary/78a/78a3712b27072b74c08b99fa68c7b6b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9" y="1"/>
            <a:ext cx="5915025" cy="600076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62"/>
    </mc:Choice>
    <mc:Fallback xmlns="">
      <p:transition spd="slow" advTm="12262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00769"/>
            <a:ext cx="8229600" cy="7143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/>
              <a:t> Переправа танков</a:t>
            </a:r>
            <a:endParaRPr lang="ru-RU" b="1" i="1" dirty="0"/>
          </a:p>
        </p:txBody>
      </p:sp>
      <p:sp>
        <p:nvSpPr>
          <p:cNvPr id="31746" name="AutoShape 2" descr="https://defence.ru/assets/content/article/26716/44915/2ae01f64d76c677823bd95d22072d79a.jpg?nocache=94633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8" name="AutoShape 4" descr="https://topwar.ru/uploads/posts/2013-03/thumbs/1363634515_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0" name="AutoShape 6" descr="https://topwar.ru/uploads/posts/2013-03/thumbs/1363634515_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52" name="Picture 8" descr="http://warspot-asset.s3.amazonaws.com/articles/pictures/000/014/273/content/manevry-voysk-belorusskogo-voennogo-okruga-1936-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2" y="0"/>
            <a:ext cx="8643999" cy="600079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1"/>
    </mc:Choice>
    <mc:Fallback xmlns="">
      <p:transition spd="slow" advTm="13001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/>
              <a:t>Подготовка к параду</a:t>
            </a:r>
            <a:endParaRPr lang="ru-RU" sz="36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698" name="AutoShape 2" descr="https://img-fotki.yandex.ru/get/9514/31132404.282/0_9993f_e7338e20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https://club443.ru/uploads/images/775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2" name="AutoShape 6" descr="https://club443.ru/uploads/images/775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4" name="AutoShape 8" descr="https://club443.ru/uploads/images/775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6" name="Picture 10" descr="http://mtdata.ru/u3/photo8EC5/20358764432-0/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9144000" cy="53721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94"/>
    </mc:Choice>
    <mc:Fallback xmlns="">
      <p:transition spd="slow" advTm="12994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00768"/>
            <a:ext cx="8229600" cy="57150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 smtClean="0"/>
              <a:t>                 Атака. Лето 1943 года.</a:t>
            </a:r>
            <a:endParaRPr lang="ru-RU" b="1" i="1" dirty="0"/>
          </a:p>
        </p:txBody>
      </p:sp>
      <p:sp>
        <p:nvSpPr>
          <p:cNvPr id="28674" name="AutoShape 2" descr="https://topwar.ru/uploads/posts/2013-03/1363702089_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6" name="AutoShape 4" descr="https://topwar.ru/uploads/posts/2013-03/1363702089_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8" name="AutoShape 6" descr="https://ds02.infourok.ru/uploads/ex/01b2/0001fd81-ac6355f3/img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0" name="AutoShape 8" descr="https://ds02.infourok.ru/uploads/ex/01b2/0001fd81-ac6355f3/img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82" name="Picture 10" descr="http://warweapons.ru/wp-content/uploads/2015/07/wpid-kurskaya-bitva-do-sih-por-ostaetsya-odnoy-iz-samyh-krovoprolitnyh-voennyh-operaciy-za-vsyu-istoriyu-voyn_i_1-1024x5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144000" cy="564360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78"/>
    </mc:Choice>
    <mc:Fallback xmlns="">
      <p:transition spd="slow" advTm="1277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images.myshared.ru/5/366134/slide_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42942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06"/>
    </mc:Choice>
    <mc:Fallback xmlns="">
      <p:transition spd="slow" advTm="11906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5575" y="6215082"/>
            <a:ext cx="8808913" cy="50006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r>
              <a:rPr lang="ru-RU" sz="9600" b="1" i="1" dirty="0" smtClean="0"/>
              <a:t>   Политрук Еременко. 1942 год</a:t>
            </a:r>
            <a:r>
              <a:rPr lang="ru-RU" sz="9600" b="1" i="1" dirty="0" smtClean="0"/>
              <a:t>.( </a:t>
            </a:r>
            <a:r>
              <a:rPr lang="ru-RU" sz="9600" b="1" i="1" dirty="0" smtClean="0"/>
              <a:t>Фотограф Макс </a:t>
            </a:r>
            <a:r>
              <a:rPr lang="ru-RU" sz="9600" b="1" i="1" dirty="0" err="1" smtClean="0"/>
              <a:t>Альперт</a:t>
            </a:r>
            <a:r>
              <a:rPr lang="ru-RU" sz="9600" b="1" i="1" dirty="0" smtClean="0"/>
              <a:t>)</a:t>
            </a:r>
            <a:r>
              <a:rPr lang="ru-RU" sz="6000" dirty="0" smtClean="0"/>
              <a:t>.  </a:t>
            </a:r>
            <a:endParaRPr lang="ru-RU" sz="6000" dirty="0"/>
          </a:p>
        </p:txBody>
      </p:sp>
      <p:sp>
        <p:nvSpPr>
          <p:cNvPr id="1026" name="AutoShape 2" descr="komb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komb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komb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Самая знаменитая фотография солдата В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0"/>
            <a:ext cx="7500990" cy="614364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52"/>
    </mc:Choice>
    <mc:Fallback xmlns="">
      <p:transition spd="slow" advTm="11952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43644"/>
            <a:ext cx="8229600" cy="57150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i="1" dirty="0" smtClean="0"/>
              <a:t>    Знамя Победы. 1945. </a:t>
            </a:r>
            <a:r>
              <a:rPr lang="ru-RU" b="1" i="1" dirty="0" smtClean="0"/>
              <a:t>(Фотограф </a:t>
            </a:r>
            <a:r>
              <a:rPr lang="ru-RU" b="1" i="1" dirty="0" smtClean="0"/>
              <a:t>Евгений </a:t>
            </a:r>
            <a:r>
              <a:rPr lang="ru-RU" b="1" i="1" dirty="0" smtClean="0"/>
              <a:t>Халдей)</a:t>
            </a:r>
            <a:endParaRPr lang="ru-RU" b="1" i="1" dirty="0"/>
          </a:p>
        </p:txBody>
      </p:sp>
      <p:sp>
        <p:nvSpPr>
          <p:cNvPr id="77826" name="AutoShape 2" descr="https://sfw.so/uploads/posts/2014-10/1413105401_rnauk2lzp3uu3hkxivzrrq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7830" name="Picture 6" descr="http://panoramaberlin.ru/wp-content/uploads/2015/01/1512m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26" y="0"/>
            <a:ext cx="8786874" cy="607220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39"/>
    </mc:Choice>
    <mc:Fallback xmlns="">
      <p:transition spd="slow" advTm="11839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5016"/>
            <a:ext cx="8229600" cy="92869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/>
              <a:t>   Парад Победы. 1945 год. </a:t>
            </a:r>
            <a:endParaRPr lang="ru-RU" b="1" i="1" dirty="0"/>
          </a:p>
        </p:txBody>
      </p:sp>
      <p:pic>
        <p:nvPicPr>
          <p:cNvPr id="49154" name="Picture 2" descr="http://xn--b1agjasmlcka4m.xn--p1ai/sites/default/files/styles/full_width_article/public/24_iyunya_2015_www.mil_.ru_13.jpg?itok=gXUgph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4"/>
            <a:ext cx="8858312" cy="550072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32"/>
    </mc:Choice>
    <mc:Fallback xmlns="">
      <p:transition spd="slow" advTm="12032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43644"/>
            <a:ext cx="8229600" cy="57150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 smtClean="0"/>
              <a:t>                     Парад Победы 1945 год</a:t>
            </a:r>
            <a:endParaRPr lang="ru-RU" b="1" i="1" dirty="0"/>
          </a:p>
        </p:txBody>
      </p:sp>
      <p:sp>
        <p:nvSpPr>
          <p:cNvPr id="79874" name="AutoShape 2" descr="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9876" name="AutoShape 4" descr="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9878" name="AutoShape 6" descr="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9880" name="AutoShape 8" descr="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9882" name="AutoShape 10" descr="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9884" name="AutoShape 12" descr="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9886" name="AutoShape 14" descr="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9888" name="AutoShape 16" descr="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9890" name="AutoShape 18" descr="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9892" name="AutoShape 20" descr="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9894" name="AutoShape 22" descr="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9896" name="AutoShape 24" descr="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9898" name="AutoShape 26" descr="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9900" name="AutoShape 28" descr="http://img12.nnm2.com/c/c/e/e/5/f34263b3c3488008d87066ad1d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9902" name="AutoShape 30" descr="https://sputnik-georgia.com/images/23149/71/23149719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9904" name="Picture 32" descr="http://tayni.info/wp-content/uploads/2015/06/istorija-v-fotografijah-pervyj-parad-pobedy_4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7220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12"/>
    </mc:Choice>
    <mc:Fallback xmlns="">
      <p:transition spd="slow" advTm="12212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86454"/>
            <a:ext cx="8229600" cy="857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/>
              <a:t>                       Парад Победы 1945 год</a:t>
            </a:r>
            <a:endParaRPr lang="ru-RU" b="1" i="1" dirty="0"/>
          </a:p>
        </p:txBody>
      </p:sp>
      <p:sp>
        <p:nvSpPr>
          <p:cNvPr id="78850" name="AutoShape 2" descr="https://img.gazeta.ru/files3/377/6852377/upload-TASS_1202379-pic4_zoom-1000x1000-840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8852" name="Picture 4" descr="http://expert.ru/data/public/493079/493082/912-p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144000" cy="542928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96"/>
    </mc:Choice>
    <mc:Fallback xmlns="">
      <p:transition spd="slow" advTm="11596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43644"/>
            <a:ext cx="8229600" cy="50006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i="1" smtClean="0"/>
              <a:t>      Воздушные </a:t>
            </a:r>
            <a:r>
              <a:rPr lang="ru-RU" b="1" i="1" dirty="0" smtClean="0"/>
              <a:t>рубежи Родины на замке.</a:t>
            </a:r>
            <a:endParaRPr lang="ru-RU" b="1" i="1" dirty="0"/>
          </a:p>
        </p:txBody>
      </p:sp>
      <p:pic>
        <p:nvPicPr>
          <p:cNvPr id="80898" name="Picture 2" descr="http://nevsepic.com.ua/uploads/posts/2011-10/1317837525_mikoyan-gurevich-mig-31-21_www.nevsepic.com.u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92933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06"/>
    </mc:Choice>
    <mc:Fallback xmlns="">
      <p:transition spd="slow" advTm="16706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928671"/>
            <a:ext cx="3714776" cy="48896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14614" y="2143118"/>
            <a:ext cx="2928959" cy="398304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8130" name="Picture 2" descr="http://www.sld.ru/files/good_big/12015_13800360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69" y="214291"/>
            <a:ext cx="4743451" cy="650085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04"/>
    </mc:Choice>
    <mc:Fallback xmlns="">
      <p:transition spd="slow" advTm="12504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1"/>
            <a:ext cx="8229600" cy="448311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000" dirty="0" smtClean="0">
              <a:latin typeface="Arial Black" pitchFamily="34" charset="0"/>
            </a:endParaRPr>
          </a:p>
          <a:p>
            <a:pPr algn="ctr">
              <a:buNone/>
            </a:pPr>
            <a:r>
              <a:rPr lang="ru-RU" sz="4000" i="1" dirty="0" smtClean="0">
                <a:latin typeface="Arial Black" pitchFamily="34" charset="0"/>
              </a:rPr>
              <a:t>История Российской Армии </a:t>
            </a:r>
          </a:p>
          <a:p>
            <a:pPr algn="ctr">
              <a:buNone/>
            </a:pPr>
            <a:r>
              <a:rPr lang="ru-RU" sz="4000" i="1" dirty="0" smtClean="0">
                <a:latin typeface="Arial Black" pitchFamily="34" charset="0"/>
              </a:rPr>
              <a:t>в плакатном искусстве</a:t>
            </a:r>
            <a:endParaRPr lang="ru-RU" sz="4000" i="1" dirty="0">
              <a:latin typeface="Arial Black" pitchFamily="34" charset="0"/>
            </a:endParaRPr>
          </a:p>
        </p:txBody>
      </p:sp>
    </p:spTree>
  </p:cSld>
  <p:clrMapOvr>
    <a:masterClrMapping/>
  </p:clrMapOvr>
  <p:transition advTm="8308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2" y="1071546"/>
            <a:ext cx="3214711" cy="34609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71738" y="2285993"/>
            <a:ext cx="2928959" cy="384017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314" name="Picture 2" descr="http://f4.mylove.ru/S_lpxMnmK812c9U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69" y="0"/>
            <a:ext cx="4447643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29"/>
    </mc:Choice>
    <mc:Fallback xmlns="">
      <p:transition spd="slow" advTm="10929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1" y="642918"/>
            <a:ext cx="3357587" cy="7747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41" y="2143118"/>
            <a:ext cx="3071835" cy="398304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4754" name="Picture 2" descr="http://ic.pics.livejournal.com/sahallin/18886316/1436522/1436522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1" y="0"/>
            <a:ext cx="4762504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82"/>
    </mc:Choice>
    <mc:Fallback xmlns="">
      <p:transition spd="slow" advTm="9182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29332"/>
            <a:ext cx="8229600" cy="7858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 smtClean="0"/>
              <a:t>    Кавалерийская атака Первой конной армии. 1920 год</a:t>
            </a:r>
            <a:endParaRPr lang="ru-RU" sz="2400" b="1" i="1" dirty="0"/>
          </a:p>
        </p:txBody>
      </p:sp>
      <p:pic>
        <p:nvPicPr>
          <p:cNvPr id="12290" name="Picture 2" descr="http://centr-intellect.ru/wp-content/uploads/2016/06/maxresdefault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585789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47"/>
    </mc:Choice>
    <mc:Fallback xmlns="">
      <p:transition spd="slow" advTm="11847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7" y="785794"/>
            <a:ext cx="4214843" cy="63184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2143118"/>
            <a:ext cx="4286280" cy="398304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7106" name="Picture 2" descr="http://www.krasnoyeznamya.ru/gallery/rm_8_3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0"/>
            <a:ext cx="5857916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82"/>
    </mc:Choice>
    <mc:Fallback xmlns="">
      <p:transition spd="slow" advTm="8882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928671"/>
            <a:ext cx="3714776" cy="48896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14545" y="2285993"/>
            <a:ext cx="3929091" cy="384017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5058" name="Picture 2" descr="http://poisk-karjala.ru/uploads/images/lsgallery/2016/04/17/2c4d0ee9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0"/>
            <a:ext cx="5715040" cy="757238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47"/>
    </mc:Choice>
    <mc:Fallback xmlns="">
      <p:transition spd="slow" advTm="11947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6562" name="AutoShape 2" descr="https://lh3.googleusercontent.com/-KjQuoidrpuk/VyuOXDt19bI/AAAAAAAI4WQ/_-ay4Ja_n24/5be332dc-1c93-42ce-82f7-c099f34df838__2015_v01_6_thumb%25255B9%25255D.jpg?imgmax=8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6564" name="AutoShape 4" descr="https://lh3.googleusercontent.com/-KjQuoidrpuk/VyuOXDt19bI/AAAAAAAI4WQ/_-ay4Ja_n24/5be332dc-1c93-42ce-82f7-c099f34df838__2015_v01_6_thumb%25255B9%25255D.jpg?imgmax=8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6566" name="Picture 6" descr="http://cp12.nevsepic.com.ua/57/1354222989-0521233-www.nevsepic.com.u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428604"/>
            <a:ext cx="8715436" cy="578647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71"/>
    </mc:Choice>
    <mc:Fallback xmlns="">
      <p:transition spd="slow" advTm="10571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3" y="500042"/>
            <a:ext cx="4429156" cy="9175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862" y="2000242"/>
            <a:ext cx="4357719" cy="412592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://morpolit.milportal.ru/wp-content/2016/06/foto_22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0"/>
            <a:ext cx="4953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89"/>
    </mc:Choice>
    <mc:Fallback xmlns="">
      <p:transition spd="slow" advTm="11389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8" y="714357"/>
            <a:ext cx="3286148" cy="7032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71738" y="2143118"/>
            <a:ext cx="3500463" cy="398304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4754" name="Picture 2" descr="http://lifeglobe.net/media/entry/1270/106890595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0"/>
            <a:ext cx="4214843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62"/>
    </mc:Choice>
    <mc:Fallback xmlns="">
      <p:transition spd="slow" advTm="11062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5" y="642918"/>
            <a:ext cx="3571900" cy="7747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0299" y="2143118"/>
            <a:ext cx="3786215" cy="398304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2226" name="AutoShape 2" descr="https://ds02.infourok.ru/uploads/ex/04f4/0007b99b-ceff6aab/img6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28" name="AutoShape 4" descr="https://img-fotki.yandex.ru/get/9800/103548746.5/0_bf33d_6d871a91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30" name="AutoShape 6" descr="https://img-fotki.yandex.ru/get/9800/103548746.5/0_bf33d_6d871a91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32" name="AutoShape 8" descr="https://img-fotki.yandex.ru/get/9800/103548746.5/0_bf33d_6d871a91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2234" name="Picture 10" descr="http://rulim.org/uploads/posts/2013-05/1367972467_ussr_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42852"/>
            <a:ext cx="4643471" cy="657229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24"/>
    </mc:Choice>
    <mc:Fallback xmlns="">
      <p:transition spd="slow" advTm="10424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5" y="714357"/>
            <a:ext cx="3643339" cy="7032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71671" y="2000242"/>
            <a:ext cx="4286280" cy="412592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62" name="Picture 2" descr="http://ruskline.ru/images/2015/376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9" y="142852"/>
            <a:ext cx="4929223" cy="657229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75"/>
    </mc:Choice>
    <mc:Fallback xmlns="">
      <p:transition spd="slow" advTm="11975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1" y="500042"/>
            <a:ext cx="4000528" cy="9175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7423" y="2500307"/>
            <a:ext cx="3429024" cy="362585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5298" name="Picture 2" descr="http://rulim.org/uploads/posts/2013-05/1367972466_ussr_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42852"/>
            <a:ext cx="4467607" cy="657229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14"/>
    </mc:Choice>
    <mc:Fallback xmlns="">
      <p:transition spd="slow" advTm="12214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10" y="571480"/>
            <a:ext cx="3786215" cy="84615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43173" y="2357432"/>
            <a:ext cx="3071835" cy="376873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5538" name="AutoShape 2" descr="https://avatars.mds.yandex.net/get-pdb/776003/29ec0f9a-a6ab-44e7-92d2-b2e05cbfd1f6/s1200?webp=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5540" name="AutoShape 4" descr="http://ussr.vov.ru/plakati/VoV/St_0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5542" name="AutoShape 6" descr="http://ussr.vov.ru/plakati/VoV/St_0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5544" name="Picture 8" descr="http://img0.liveinternet.ru/images/attach/c/4/83/887/83887758_large_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0"/>
            <a:ext cx="4600575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23"/>
    </mc:Choice>
    <mc:Fallback xmlns="">
      <p:transition spd="slow" advTm="10123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10" y="785794"/>
            <a:ext cx="4714908" cy="63184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4" y="2357432"/>
            <a:ext cx="4429156" cy="376873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6802" name="Picture 2" descr="http://lifeglobe.net/media/entry/1270/106890488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2" y="142854"/>
            <a:ext cx="5572164" cy="657229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74"/>
    </mc:Choice>
    <mc:Fallback xmlns="">
      <p:transition spd="slow" advTm="1157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29330"/>
            <a:ext cx="8229600" cy="7143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/>
              <a:t>                  Пехота в строю. 1919 г.</a:t>
            </a:r>
            <a:endParaRPr lang="ru-RU" b="1" i="1" dirty="0"/>
          </a:p>
        </p:txBody>
      </p:sp>
      <p:sp>
        <p:nvSpPr>
          <p:cNvPr id="10242" name="AutoShape 2" descr="https://vos-kadet.edumsko.ru/uploads/2000/1787/section/211518/011_rkka19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https://vos-kadet.edumsko.ru/uploads/2000/1787/section/211518/011_rkka19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6" name="Picture 6" descr="http://news-nsk.com/wp-content/uploads/fakty-o-pervoj-mirovoj-vojne-1-1024x5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4"/>
            <a:ext cx="9144000" cy="565785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57"/>
    </mc:Choice>
    <mc:Fallback xmlns="">
      <p:transition spd="slow" advTm="12657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1" y="500042"/>
            <a:ext cx="3429024" cy="9175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86051" y="2214555"/>
            <a:ext cx="3286148" cy="464344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4514" name="Picture 2" descr="http://sovposters.ru/2010/2/10/59271rm_19_4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01" y="142852"/>
            <a:ext cx="4150519" cy="657229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08"/>
    </mc:Choice>
    <mc:Fallback xmlns="">
      <p:transition spd="slow" advTm="10208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10" y="357166"/>
            <a:ext cx="4429156" cy="10604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14547" y="2071678"/>
            <a:ext cx="4071967" cy="405448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3490" name="Picture 2" descr="http://www.kvoku.org/blog/wp-content/uploads/2013/11/plakat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0"/>
            <a:ext cx="50292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91"/>
    </mc:Choice>
    <mc:Fallback xmlns="">
      <p:transition spd="slow" advTm="10391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2" y="714357"/>
            <a:ext cx="3214711" cy="7032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00365" y="2214556"/>
            <a:ext cx="3357587" cy="391160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8850" name="Picture 2" descr="http://armedman.ru/wp-content/uploads/2015/02/Za-rodin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2" y="1"/>
            <a:ext cx="4762311" cy="671514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14"/>
    </mc:Choice>
    <mc:Fallback xmlns="">
      <p:transition spd="slow" advTm="10314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7826" name="Picture 2" descr="http://cdn.fishki.net/upload/post/201604/09/1914138/tmptnkgu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2" y="214291"/>
            <a:ext cx="8358247" cy="628654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78"/>
    </mc:Choice>
    <mc:Fallback xmlns="">
      <p:transition spd="slow" advTm="10978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857232"/>
            <a:ext cx="4000528" cy="56040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7421" y="2357432"/>
            <a:ext cx="3643339" cy="376873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1986" name="Picture 2" descr="http://itd2.mycdn.me/image?id=811772760992&amp;t=20&amp;plc=WEB&amp;tkn=*RinRW_fQ2AOJQob4w3vN1ODGAA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42852"/>
            <a:ext cx="4572032" cy="650085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24"/>
    </mc:Choice>
    <mc:Fallback xmlns="">
      <p:transition spd="slow" advTm="10524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7" y="571480"/>
            <a:ext cx="3643339" cy="84615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490" y="2214556"/>
            <a:ext cx="3000396" cy="391160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8370" name="AutoShape 2" descr="https://www.rusempire.ru/images/gallery/details/velikaya_otechestvennaya_voyna_11/agitatsiya_v_period_vtoroy_mirovoy_voyni_46/agitatsiya_v_period_vtoroy_mirovoy_voyni_20150107_106250480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372" name="AutoShape 4" descr="https://www.rusempire.ru/images/gallery/details/velikaya_otechestvennaya_voyna_11/agitatsiya_v_period_vtoroy_mirovoy_voyni_46/agitatsiya_v_period_vtoroy_mirovoy_voyni_20150107_106250480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8374" name="Picture 6" descr="http://static.newauction.ru/offer_images/2015/08/12/05/big/J/Je1Mwk6OQK8/privet_rodnoj_krasnoj_armii_sovetskij_plak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1" y="1"/>
            <a:ext cx="4405123" cy="671514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08"/>
    </mc:Choice>
    <mc:Fallback xmlns="">
      <p:transition spd="slow" advTm="11808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7" y="642918"/>
            <a:ext cx="3643339" cy="7747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43173" y="2143118"/>
            <a:ext cx="3357587" cy="398304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0658" name="AutoShape 2" descr="https://img-fotki.yandex.ru/get/43443/121447594.856/0_188466_34f63a8f_X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0660" name="AutoShape 4" descr="https://img-fotki.yandex.ru/get/43443/121447594.856/0_188466_34f63a8f_X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0662" name="AutoShape 6" descr="https://vintajj.ru/wa-data/public/shop/products/92/93/39392/images/25280/25280.750x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0664" name="AutoShape 8" descr="https://avatars.mds.yandex.net/get-pdb/881477/063e5028-7f28-4b08-9943-aee09f6fb0f1/s1200?webp=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0666" name="AutoShape 10" descr="https://cdn.fishki.net/upload/post/201502/27/1444928/nb6852-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0668" name="Picture 12" descr="http://diaryrh.ru/wp-content/uploads/%D0%B2%D0%BE%D0%B2-107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7" y="0"/>
            <a:ext cx="4344543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28"/>
    </mc:Choice>
    <mc:Fallback xmlns="">
      <p:transition spd="slow" advTm="13328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90" y="714357"/>
            <a:ext cx="3857652" cy="7032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489" y="1857365"/>
            <a:ext cx="3929091" cy="42687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9634" name="AutoShape 2" descr="https://lh3.googleusercontent.com/-KjQuoidrpuk/VyuOXDt19bI/AAAAAAAI4WQ/_-ay4Ja_n24/5be332dc-1c93-42ce-82f7-c099f34df838__2015_v01_6_thumb%25255B9%25255D.jpg?imgmax=8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9636" name="AutoShape 4" descr="https://lh3.googleusercontent.com/-KjQuoidrpuk/VyuOXDt19bI/AAAAAAAI4WQ/_-ay4Ja_n24/5be332dc-1c93-42ce-82f7-c099f34df838__2015_v01_6_thumb%25255B9%25255D.jpg?imgmax=8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9638" name="Picture 6" descr="http://armedman.ru/wp-content/uploads/2015/02/Na-zap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7" y="0"/>
            <a:ext cx="5143536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72"/>
    </mc:Choice>
    <mc:Fallback xmlns="">
      <p:transition spd="slow" advTm="10972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3" y="571480"/>
            <a:ext cx="3571900" cy="84615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43175" y="1928804"/>
            <a:ext cx="3286148" cy="419736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2706" name="Picture 2" descr="http://sovetskie-plakaty.ru/images/3/image3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7" y="142852"/>
            <a:ext cx="4457704" cy="657229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36"/>
    </mc:Choice>
    <mc:Fallback xmlns="">
      <p:transition spd="slow" advTm="10836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9" y="500042"/>
            <a:ext cx="4071967" cy="9175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861" y="1857365"/>
            <a:ext cx="4214843" cy="426879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7586" name="Picture 2" descr="http://armedman.ru/wp-content/uploads/2015/02/Vodruzim-nad-Berlinom-znamya-pobedy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6" y="142852"/>
            <a:ext cx="4643471" cy="650085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97"/>
    </mc:Choice>
    <mc:Fallback xmlns="">
      <p:transition spd="slow" advTm="10697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72207"/>
            <a:ext cx="8229600" cy="57150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 smtClean="0"/>
              <a:t>     Парад на Красной Площади.  1919 год.</a:t>
            </a:r>
            <a:endParaRPr lang="ru-RU" b="1" i="1" dirty="0"/>
          </a:p>
        </p:txBody>
      </p:sp>
      <p:pic>
        <p:nvPicPr>
          <p:cNvPr id="27650" name="Picture 2" descr="http://infoglaz.ru/wp-content/uploads/10687299_546157505519932_7838332328731456073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0"/>
            <a:ext cx="8786875" cy="600076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29"/>
    </mc:Choice>
    <mc:Fallback xmlns="">
      <p:transition spd="slow" advTm="12629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5778" name="Picture 2" descr="http://img-fotki.yandex.ru/get/9749/120395837.3d/0_cbe51_ba7c918f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" y="285728"/>
            <a:ext cx="9001156" cy="600079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20"/>
    </mc:Choice>
    <mc:Fallback xmlns="">
      <p:transition spd="slow" advTm="1282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7" y="857232"/>
            <a:ext cx="3643339" cy="56040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86051" y="2143118"/>
            <a:ext cx="3214711" cy="398304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4034" name="AutoShape 2" descr="https://all.culture.ru/uploads/a412d0e4699dd54ea6d0785a6f73c85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6" name="AutoShape 4" descr="https://all.culture.ru/uploads/a412d0e4699dd54ea6d0785a6f73c85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4038" name="Picture 6" descr="http://akunb.altlib.ru/images/vov/p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8" y="1"/>
            <a:ext cx="4492371" cy="671514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89"/>
    </mc:Choice>
    <mc:Fallback xmlns="">
      <p:transition spd="slow" advTm="12589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8" y="428604"/>
            <a:ext cx="3786215" cy="98903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489" y="2000242"/>
            <a:ext cx="3643339" cy="412592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8610" name="Picture 2" descr="http://diaryrh.ru/wp-content/uploads/%D0%B2%D0%BE%D0%B2-122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7" y="142852"/>
            <a:ext cx="4492943" cy="671514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97"/>
    </mc:Choice>
    <mc:Fallback xmlns="">
      <p:transition spd="slow" advTm="12097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90" y="642918"/>
            <a:ext cx="3857652" cy="7747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43175" y="2071678"/>
            <a:ext cx="4000528" cy="405448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42" name="Picture 2" descr="http://silver.ru/LoadedFiles/blini/23feb/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2" y="142854"/>
            <a:ext cx="4643439" cy="657229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22"/>
    </mc:Choice>
    <mc:Fallback xmlns="">
      <p:transition spd="slow" advTm="12422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714357"/>
            <a:ext cx="3714776" cy="7032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3" y="2428870"/>
            <a:ext cx="3357587" cy="369729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6082" name="Picture 2" descr="http://www.posterior.ru/products/detailed/31/ussr-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0"/>
            <a:ext cx="4953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30"/>
    </mc:Choice>
    <mc:Fallback xmlns="">
      <p:transition spd="slow" advTm="1233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7346" name="AutoShape 2" descr="https://ic.pics.livejournal.com/tipolog/9755416/1176404/1176404_origina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48" name="AutoShape 4" descr="https://ic.pics.livejournal.com/tipolog/9755416/1176404/1176404_origina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0" name="AutoShape 6" descr="https://img-fotki.yandex.ru/get/69681/121447594.856/0_188469_7bb5a8ef_X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2" name="AutoShape 8" descr="https://img-fotki.yandex.ru/get/67577/121447594.85b/0_188ddf_1c68ae16_XX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7354" name="Picture 10" descr="http://img1.liveinternet.ru/images/attach/c/4/83/887/83887769_large_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142854"/>
            <a:ext cx="8786875" cy="657229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27"/>
    </mc:Choice>
    <mc:Fallback xmlns="">
      <p:transition spd="slow" advTm="12127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1202" name="AutoShape 2" descr="https://ds02.infourok.ru/uploads/ex/04f4/0007b99b-ceff6aab/img6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06" name="Picture 6" descr="http://stuki-druki.com/images2/plakat_23_fevralya/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142852"/>
            <a:ext cx="8786875" cy="650085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56"/>
    </mc:Choice>
    <mc:Fallback xmlns="">
      <p:transition spd="slow" advTm="10956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5" y="571480"/>
            <a:ext cx="3857652" cy="84615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488" y="2143118"/>
            <a:ext cx="3429024" cy="398304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0418" name="AutoShape 2" descr="https://img-fotki.yandex.ru/get/6830/7537832.38/0_dc956_9e717829_ori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420" name="AutoShape 4" descr="https://img-fotki.yandex.ru/get/6830/7537832.38/0_dc956_9e717829_ori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422" name="AutoShape 6" descr="https://ic.pics.livejournal.com/tipolog/9755416/1180163/1180163_origina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0424" name="Picture 8" descr="http://www.kino-ussr.ru/uploads/posts/2012-02/1330075283_kino-ussr.ru-defend0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00" y="0"/>
            <a:ext cx="4423029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62"/>
    </mc:Choice>
    <mc:Fallback xmlns="">
      <p:transition spd="slow" advTm="12962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5" y="571480"/>
            <a:ext cx="3929091" cy="84615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7421" y="1857365"/>
            <a:ext cx="3929091" cy="426879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2466" name="Picture 2" descr="http://cdn.trinixy.ru/pics4/20090224/podb/1/ussr_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42852"/>
            <a:ext cx="4929223" cy="657229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74"/>
    </mc:Choice>
    <mc:Fallback xmlns="">
      <p:transition spd="slow" advTm="9474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9394" name="Picture 2" descr="http://i052.radikal.ru/1003/f9/97417118ed7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142854"/>
            <a:ext cx="8786875" cy="657229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72"/>
    </mc:Choice>
    <mc:Fallback xmlns="">
      <p:transition spd="slow" advTm="11372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Авиация молодой республики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pantikapei.ru/wp-content/uploads/2016/11/3dc476310fb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" y="1643051"/>
            <a:ext cx="8929719" cy="44481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04"/>
    </mc:Choice>
    <mc:Fallback xmlns="">
      <p:transition spd="slow" advTm="12204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4" name="Picture 2" descr="http://soyuz-kommunist.ru/wp-content/uploads/2016/02/den-sov-arm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142852"/>
            <a:ext cx="8572560" cy="628654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58"/>
    </mc:Choice>
    <mc:Fallback xmlns="">
      <p:transition spd="slow" advTm="9858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6322" name="AutoShape 2" descr="https://ds02.infourok.ru/uploads/ex/135b/000026e2-e9340e88/2/img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4" name="AutoShape 4" descr="https://ds02.infourok.ru/uploads/ex/135b/000026e2-e9340e88/2/img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6" name="AutoShape 6" descr="https://ds02.infourok.ru/uploads/ex/135b/000026e2-e9340e88/2/img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8" name="AutoShape 8" descr="https://ds02.infourok.ru/uploads/ex/135b/000026e2-e9340e88/2/img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30" name="AutoShape 10" descr="https://i0.wp.com/img12.nnm.me/3/b/2/1/3/0fc518ed87b35c6dd106e55b1c8_prev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6332" name="Picture 12" descr="http://www.gsvg.ru/uploads/iphoto/plakat/1370545209_posters_6775111151559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144000" cy="735811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30"/>
    </mc:Choice>
    <mc:Fallback xmlns="">
      <p:transition spd="slow" advTm="11130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http://img0.liveinternet.ru/images/attach/c/10/109/681/109681252_3248420_2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" y="142851"/>
            <a:ext cx="9001156" cy="635798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32"/>
    </mc:Choice>
    <mc:Fallback xmlns="">
      <p:transition spd="slow" advTm="11632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785794"/>
            <a:ext cx="4286280" cy="63184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6" y="1928804"/>
            <a:ext cx="4071967" cy="419736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8914" name="Picture 2" descr="http://img2.postila.ru/storage/1632000/1630469/8f2bc8100a649a1ac3f2132c3397cee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42854"/>
            <a:ext cx="4572000" cy="657229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27"/>
    </mc:Choice>
    <mc:Fallback xmlns="">
      <p:transition spd="slow" advTm="9927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8850" name="Picture 2" descr="http://kpfu.ru/portal/docs/F445721248/23_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338"/>
            <a:ext cx="9144000" cy="664366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91"/>
    </mc:Choice>
    <mc:Fallback xmlns="">
      <p:transition spd="slow" advTm="1649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001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/>
              <a:t>         Бомбардировщик «Илья Муромец»</a:t>
            </a:r>
            <a:endParaRPr lang="ru-RU" b="1" i="1" dirty="0"/>
          </a:p>
        </p:txBody>
      </p:sp>
      <p:sp>
        <p:nvSpPr>
          <p:cNvPr id="7170" name="AutoShape 2" descr="https://topwar.ru/uploads/posts/2012-12/1355675746_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https://topwar.ru/uploads/posts/2012-12/1355675746_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4" name="AutoShape 6" descr="https://upload.wikimedia.org/wikipedia/commons/thumb/a/a9/%D0%AD%D0%BA%D0%B8%D0%BF%D0%B0%D0%B6_%D0%BF%D0%BE%D1%81%D0%BB%D0%B5_%D0%BD%D0%B0%D0%BB%D0%B5%D1%82%D0%B0_%281920%29.jpg/500px-%D0%AD%D0%BA%D0%B8%D0%BF%D0%B0%D0%B6_%D0%BF%D0%BE%D1%81%D0%BB%D0%B5_%D0%BD%D0%B0%D0%BB%D0%B5%D1%82%D0%B0_%281920%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6" name="AutoShape 8" descr="https://upload.wikimedia.org/wikipedia/commons/thumb/a/a9/%D0%AD%D0%BA%D0%B8%D0%BF%D0%B0%D0%B6_%D0%BF%D0%BE%D1%81%D0%BB%D0%B5_%D0%BD%D0%B0%D0%BB%D0%B5%D1%82%D0%B0_%281920%29.jpg/500px-%D0%AD%D0%BA%D0%B8%D0%BF%D0%B0%D0%B6_%D0%BF%D0%BE%D1%81%D0%BB%D0%B5_%D0%BD%D0%B0%D0%BB%D0%B5%D1%82%D0%B0_%281920%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8" name="Picture 10" descr="http://flyingmachines.ru/Images7/02-Bombers/Sheps/IM_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3578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09"/>
    </mc:Choice>
    <mc:Fallback xmlns="">
      <p:transition spd="slow" advTm="12809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57894"/>
            <a:ext cx="8229600" cy="7143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/>
              <a:t>    «Илья Муромец» на полевом аэродроме</a:t>
            </a:r>
            <a:endParaRPr lang="ru-RU" b="1" i="1" dirty="0"/>
          </a:p>
        </p:txBody>
      </p:sp>
      <p:sp>
        <p:nvSpPr>
          <p:cNvPr id="6146" name="AutoShape 2" descr="https://aviaforum.ru/proxy.php?image=http%3A%2F%2Fstatic2.keep4u.ru%2F2017%2F04%2F04%2Fb8f80b7bd6b7cf50b.jpg&amp;hash=da2ea47ea368c16217acce33b3f89a3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8" name="Picture 4" descr="http://static-ptl-ru.gcdn.co/dcont/fb/image/ilya-murome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30"/>
            <a:ext cx="9144000" cy="54292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38"/>
    </mc:Choice>
    <mc:Fallback xmlns="">
      <p:transition spd="slow" advTm="12738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29266"/>
            <a:ext cx="8229600" cy="1143008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/>
              <a:t>  Военные летчики молодой страны Советов</a:t>
            </a:r>
            <a:endParaRPr lang="ru-RU" b="1" i="1" dirty="0"/>
          </a:p>
        </p:txBody>
      </p:sp>
      <p:pic>
        <p:nvPicPr>
          <p:cNvPr id="5122" name="Picture 2" descr="http://xn--80aafy5bs.xn--p1ai/wp-content/uploads/2015/09/3b.IM-V-9-150-Kievskij-s-motorami-Argus.-Aerodrom-St.YAblonna-yanv.-1915-g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44000" cy="49720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67"/>
    </mc:Choice>
    <mc:Fallback xmlns="">
      <p:transition spd="slow" advTm="12167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1084</TotalTime>
  <Words>162</Words>
  <Application>Microsoft Office PowerPoint</Application>
  <PresentationFormat>Экран (4:3)</PresentationFormat>
  <Paragraphs>30</Paragraphs>
  <Slides>64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64</vt:i4>
      </vt:variant>
    </vt:vector>
  </HeadingPairs>
  <TitlesOfParts>
    <vt:vector size="65" baseType="lpstr">
      <vt:lpstr>Тема Office</vt:lpstr>
      <vt:lpstr>Непобедимая и легендарная</vt:lpstr>
      <vt:lpstr>Презентация PowerPoint</vt:lpstr>
      <vt:lpstr>Презентация PowerPoint</vt:lpstr>
      <vt:lpstr>Презентация PowerPoint</vt:lpstr>
      <vt:lpstr>Презентация PowerPoint</vt:lpstr>
      <vt:lpstr>Авиация молодой республики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Подготовка к параду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FML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Непобедимая и легендарная</dc:title>
  <dc:creator>ВИЮ</dc:creator>
  <cp:lastModifiedBy>Пользователь</cp:lastModifiedBy>
  <cp:revision>196</cp:revision>
  <dcterms:created xsi:type="dcterms:W3CDTF">2018-02-14T12:57:23Z</dcterms:created>
  <dcterms:modified xsi:type="dcterms:W3CDTF">2019-07-10T11:00:08Z</dcterms:modified>
</cp:coreProperties>
</file>