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A76F-BAE1-45E3-B4A5-ED0B039045D0}" type="datetimeFigureOut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C7250-90C2-4411-9801-96FCC8665A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undshkola.ucoz.com/doc/doc/4/vec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85764"/>
            <a:ext cx="9001188" cy="6700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FML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ВИЮ</dc:creator>
  <cp:lastModifiedBy>ВИЮ</cp:lastModifiedBy>
  <cp:revision>1</cp:revision>
  <dcterms:created xsi:type="dcterms:W3CDTF">2018-10-27T12:25:44Z</dcterms:created>
  <dcterms:modified xsi:type="dcterms:W3CDTF">2018-10-27T12:26:48Z</dcterms:modified>
</cp:coreProperties>
</file>