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EBF-CC59-406E-AFD1-77562C7F36D6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7447-0C62-4258-8E15-97636B40D2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ВЕЛОСИПЕДИСТУ ЗАПРЕЩЕНО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215370" cy="457203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-ездить не держась за руль хотя бы одной рукой;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-перевозить пассажиров, кроме ребенка в возрасте до 7 лет на дополнительном сиденье, оборудованном надежными подножками;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-перевозить груз, который выступает более чем на 0.5 м по длине или ширине за габариты, или груз, мешающий управлению;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-двигаться по дороге при наличии рядом велосипедной дорожки;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-поворачивать налево или разворачиваться на дорогах с трамвайным движением и на дорогах имеющих более одной полосы для движения в данном направлении.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89"/>
    </mc:Choice>
    <mc:Fallback xmlns="">
      <p:transition spd="slow" advTm="218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Arial Black" pitchFamily="34" charset="0"/>
              </a:rPr>
              <a:t>ВЕЛОСИПЕДИСТ, ПОМНИ !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71678"/>
            <a:ext cx="8158162" cy="4054485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Движение в наушниках совершенно недопустимо.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Это прямая угроза жизни и здоровью.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Тебя ждут дома.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12"/>
    </mc:Choice>
    <mc:Fallback xmlns="">
      <p:transition spd="slow" advTm="1141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Arial Black" pitchFamily="34" charset="0"/>
              </a:rPr>
              <a:t>ВЕЛОСИПЕДИСТ, ПОМНИ !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Велосипеды должны двигаться только по правой крайней полосе в один ряд и возможно правее;</a:t>
            </a:r>
          </a:p>
          <a:p>
            <a:r>
              <a:rPr lang="ru-RU" dirty="0" smtClean="0"/>
              <a:t>Допускается движение по обочине, если это не создаст помех пешеходам.</a:t>
            </a:r>
          </a:p>
          <a:p>
            <a:endParaRPr lang="ru-RU" dirty="0" smtClean="0"/>
          </a:p>
          <a:p>
            <a:r>
              <a:rPr lang="ru-RU" b="1" i="1" dirty="0" smtClean="0"/>
              <a:t>Пересекай проезжую часть на зеленый сигнал светофора, ведя велосипед рядом 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2"/>
    </mc:Choice>
    <mc:Fallback xmlns="">
      <p:transition spd="slow" advTm="992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153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ВЕЛОСИПЕДИСТУ ЗАПРЕЩЕНО</vt:lpstr>
      <vt:lpstr>ВЕЛОСИПЕДИСТ, ПОМНИ !</vt:lpstr>
      <vt:lpstr>ВЕЛОСИПЕДИСТ, ПОМНИ !</vt:lpstr>
    </vt:vector>
  </TitlesOfParts>
  <Company>FML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ВЕЛОСИПЕДИСТУ ЗАПРЕЩЕНО</dc:title>
  <dc:creator>ВИЮ</dc:creator>
  <cp:lastModifiedBy>Пользователь</cp:lastModifiedBy>
  <cp:revision>8</cp:revision>
  <dcterms:created xsi:type="dcterms:W3CDTF">2017-09-06T14:27:59Z</dcterms:created>
  <dcterms:modified xsi:type="dcterms:W3CDTF">2019-07-10T11:03:34Z</dcterms:modified>
</cp:coreProperties>
</file>