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AE8EE-05AE-4E01-ABA2-7D485D2B589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ACF00-EDD2-4349-B279-DB29448C8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5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CF00-EDD2-4349-B279-DB29448C832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666C-12B4-40A6-A2CC-6BBC3D05F17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E133-E643-4E3D-9A6E-2CD14E932E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92882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7 сентября (26 августа) 1812 года, в 125 километрах от Москвы, состоялось Бородинское сражение.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В этом году отмечается 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206-я 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годовщина этого героического события.</a:t>
            </a:r>
          </a:p>
          <a:p>
            <a:endParaRPr lang="ru-RU" sz="2000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6" name="AutoShape 2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14290"/>
            <a:ext cx="88470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0"/>
    </mc:Choice>
    <mc:Fallback xmlns="">
      <p:transition spd="slow" advTm="210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121444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latin typeface="Arial Black" pitchFamily="34" charset="0"/>
              </a:rPr>
              <a:t>Битва при Бородино - самое кровопролитное в истории однодневное сражение. С обеих сторон в нем принимали участие более 260 тысяч человек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50720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7"/>
    </mc:Choice>
    <mc:Fallback xmlns="">
      <p:transition spd="slow" advTm="201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107157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Arial Black" pitchFamily="34" charset="0"/>
              </a:rPr>
              <a:t>Русские войска покрыли себя неувядаемой славой.</a:t>
            </a:r>
          </a:p>
          <a:p>
            <a:r>
              <a:rPr lang="ru-RU" sz="2000" i="1" dirty="0" smtClean="0">
                <a:latin typeface="Arial Black" pitchFamily="34" charset="0"/>
              </a:rPr>
              <a:t>8 сентября стал днем Воинской Славы</a:t>
            </a:r>
            <a:endParaRPr lang="ru-RU" sz="2000" i="1" dirty="0">
              <a:latin typeface="Arial Black" pitchFamily="34" charset="0"/>
            </a:endParaRPr>
          </a:p>
        </p:txBody>
      </p:sp>
      <p:pic>
        <p:nvPicPr>
          <p:cNvPr id="15362" name="Picture 2" descr="Картинки по запро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8286808" cy="5429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72"/>
    </mc:Choice>
    <mc:Fallback xmlns="">
      <p:transition spd="slow" advTm="2317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66</Words>
  <Application>Microsoft Office PowerPoint</Application>
  <PresentationFormat>Экран (4:3)</PresentationFormat>
  <Paragraphs>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FML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ВИЮ</dc:creator>
  <cp:lastModifiedBy>Пользователь</cp:lastModifiedBy>
  <cp:revision>14</cp:revision>
  <dcterms:created xsi:type="dcterms:W3CDTF">2017-09-07T13:50:35Z</dcterms:created>
  <dcterms:modified xsi:type="dcterms:W3CDTF">2018-09-27T10:35:28Z</dcterms:modified>
</cp:coreProperties>
</file>